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883" r:id="rId4"/>
    <p:sldMasterId id="2147483905" r:id="rId5"/>
  </p:sldMasterIdLst>
  <p:notesMasterIdLst>
    <p:notesMasterId r:id="rId56"/>
  </p:notesMasterIdLst>
  <p:sldIdLst>
    <p:sldId id="256" r:id="rId6"/>
    <p:sldId id="363" r:id="rId7"/>
    <p:sldId id="362" r:id="rId8"/>
    <p:sldId id="395" r:id="rId9"/>
    <p:sldId id="275" r:id="rId10"/>
    <p:sldId id="396" r:id="rId11"/>
    <p:sldId id="397" r:id="rId12"/>
    <p:sldId id="398" r:id="rId13"/>
    <p:sldId id="399" r:id="rId14"/>
    <p:sldId id="400" r:id="rId15"/>
    <p:sldId id="401" r:id="rId16"/>
    <p:sldId id="402" r:id="rId17"/>
    <p:sldId id="403" r:id="rId18"/>
    <p:sldId id="404" r:id="rId19"/>
    <p:sldId id="405" r:id="rId20"/>
    <p:sldId id="406" r:id="rId21"/>
    <p:sldId id="407" r:id="rId22"/>
    <p:sldId id="408" r:id="rId23"/>
    <p:sldId id="409" r:id="rId24"/>
    <p:sldId id="410" r:id="rId25"/>
    <p:sldId id="411" r:id="rId26"/>
    <p:sldId id="412" r:id="rId27"/>
    <p:sldId id="413" r:id="rId28"/>
    <p:sldId id="414" r:id="rId29"/>
    <p:sldId id="415" r:id="rId30"/>
    <p:sldId id="416" r:id="rId31"/>
    <p:sldId id="417" r:id="rId32"/>
    <p:sldId id="418" r:id="rId33"/>
    <p:sldId id="419" r:id="rId34"/>
    <p:sldId id="420" r:id="rId35"/>
    <p:sldId id="421" r:id="rId36"/>
    <p:sldId id="422" r:id="rId37"/>
    <p:sldId id="423" r:id="rId38"/>
    <p:sldId id="424" r:id="rId39"/>
    <p:sldId id="425" r:id="rId40"/>
    <p:sldId id="426" r:id="rId41"/>
    <p:sldId id="427" r:id="rId42"/>
    <p:sldId id="428" r:id="rId43"/>
    <p:sldId id="429" r:id="rId44"/>
    <p:sldId id="430" r:id="rId45"/>
    <p:sldId id="431" r:id="rId46"/>
    <p:sldId id="432" r:id="rId47"/>
    <p:sldId id="433" r:id="rId48"/>
    <p:sldId id="434" r:id="rId49"/>
    <p:sldId id="435" r:id="rId50"/>
    <p:sldId id="436" r:id="rId51"/>
    <p:sldId id="437" r:id="rId52"/>
    <p:sldId id="438" r:id="rId53"/>
    <p:sldId id="377" r:id="rId54"/>
    <p:sldId id="4408" r:id="rId55"/>
  </p:sldIdLst>
  <p:sldSz cx="12436475" cy="6994525"/>
  <p:notesSz cx="6858000" cy="9144000"/>
  <p:embeddedFontLst>
    <p:embeddedFont>
      <p:font typeface="Calibri" panose="020F0502020204030204" pitchFamily="34" charset="0"/>
      <p:regular r:id="rId57"/>
      <p:bold r:id="rId58"/>
      <p:italic r:id="rId59"/>
      <p:boldItalic r:id="rId60"/>
    </p:embeddedFont>
    <p:embeddedFont>
      <p:font typeface="Playfair Display" panose="020B0604020202020204" charset="0"/>
      <p:regular r:id="rId61"/>
      <p:bold r:id="rId62"/>
      <p:italic r:id="rId63"/>
      <p:boldItalic r:id="rId64"/>
    </p:embeddedFont>
    <p:embeddedFont>
      <p:font typeface="Playfair Display Black" panose="020B0604020202020204" charset="0"/>
      <p:bold r:id="rId65"/>
      <p:boldItalic r:id="rId66"/>
    </p:embeddedFont>
    <p:embeddedFont>
      <p:font typeface="Poppins" panose="020B0604020202020204" charset="0"/>
      <p:regular r:id="rId67"/>
      <p:bold r:id="rId68"/>
      <p:italic r:id="rId69"/>
      <p:boldItalic r:id="rId70"/>
    </p:embeddedFont>
    <p:embeddedFont>
      <p:font typeface="Poppins ExtraLight" panose="020B0604020202020204" charset="0"/>
      <p:regular r:id="rId71"/>
      <p:italic r:id="rId72"/>
    </p:embeddedFont>
    <p:embeddedFont>
      <p:font typeface="Poppins Light" panose="020B0604020202020204" charset="0"/>
      <p:regular r:id="rId73"/>
      <p:italic r:id="rId74"/>
    </p:embeddedFont>
    <p:embeddedFont>
      <p:font typeface="Poppins SemiBold" panose="020B0604020202020204" charset="0"/>
      <p:bold r:id="rId75"/>
      <p:boldItalic r:id="rId76"/>
    </p:embeddedFont>
    <p:embeddedFont>
      <p:font typeface="Segoe UI" panose="020B0502040204020203" pitchFamily="34" charset="0"/>
      <p:regular r:id="rId77"/>
      <p:bold r:id="rId78"/>
      <p:italic r:id="rId79"/>
      <p:boldItalic r:id="rId80"/>
    </p:embeddedFont>
    <p:embeddedFont>
      <p:font typeface="Segoe UI Light" panose="020B0502040204020203" pitchFamily="34" charset="0"/>
      <p:regular r:id="rId81"/>
      <p:italic r:id="rId82"/>
    </p:embeddedFont>
    <p:embeddedFont>
      <p:font typeface="Segoe UI Semilight" panose="020B0402040204020203" pitchFamily="34" charset="0"/>
      <p:regular r:id="rId83"/>
      <p:italic r:id="rId84"/>
    </p:embeddedFont>
  </p:embeddedFontLst>
  <p:defaultTextStyle>
    <a:defPPr>
      <a:defRPr lang="en-US"/>
    </a:defPPr>
    <a:lvl1pPr marL="0" algn="l" defTabSz="1064362" rtl="0" eaLnBrk="1" latinLnBrk="0" hangingPunct="1">
      <a:defRPr sz="2095" kern="1200">
        <a:solidFill>
          <a:schemeClr val="tx1"/>
        </a:solidFill>
        <a:latin typeface="+mn-lt"/>
        <a:ea typeface="+mn-ea"/>
        <a:cs typeface="+mn-cs"/>
      </a:defRPr>
    </a:lvl1pPr>
    <a:lvl2pPr marL="532181" algn="l" defTabSz="1064362" rtl="0" eaLnBrk="1" latinLnBrk="0" hangingPunct="1">
      <a:defRPr sz="2095" kern="1200">
        <a:solidFill>
          <a:schemeClr val="tx1"/>
        </a:solidFill>
        <a:latin typeface="+mn-lt"/>
        <a:ea typeface="+mn-ea"/>
        <a:cs typeface="+mn-cs"/>
      </a:defRPr>
    </a:lvl2pPr>
    <a:lvl3pPr marL="1064362" algn="l" defTabSz="1064362" rtl="0" eaLnBrk="1" latinLnBrk="0" hangingPunct="1">
      <a:defRPr sz="2095" kern="1200">
        <a:solidFill>
          <a:schemeClr val="tx1"/>
        </a:solidFill>
        <a:latin typeface="+mn-lt"/>
        <a:ea typeface="+mn-ea"/>
        <a:cs typeface="+mn-cs"/>
      </a:defRPr>
    </a:lvl3pPr>
    <a:lvl4pPr marL="1596542" algn="l" defTabSz="1064362" rtl="0" eaLnBrk="1" latinLnBrk="0" hangingPunct="1">
      <a:defRPr sz="2095" kern="1200">
        <a:solidFill>
          <a:schemeClr val="tx1"/>
        </a:solidFill>
        <a:latin typeface="+mn-lt"/>
        <a:ea typeface="+mn-ea"/>
        <a:cs typeface="+mn-cs"/>
      </a:defRPr>
    </a:lvl4pPr>
    <a:lvl5pPr marL="2128723" algn="l" defTabSz="1064362" rtl="0" eaLnBrk="1" latinLnBrk="0" hangingPunct="1">
      <a:defRPr sz="2095" kern="1200">
        <a:solidFill>
          <a:schemeClr val="tx1"/>
        </a:solidFill>
        <a:latin typeface="+mn-lt"/>
        <a:ea typeface="+mn-ea"/>
        <a:cs typeface="+mn-cs"/>
      </a:defRPr>
    </a:lvl5pPr>
    <a:lvl6pPr marL="2660904" algn="l" defTabSz="1064362" rtl="0" eaLnBrk="1" latinLnBrk="0" hangingPunct="1">
      <a:defRPr sz="2095" kern="1200">
        <a:solidFill>
          <a:schemeClr val="tx1"/>
        </a:solidFill>
        <a:latin typeface="+mn-lt"/>
        <a:ea typeface="+mn-ea"/>
        <a:cs typeface="+mn-cs"/>
      </a:defRPr>
    </a:lvl6pPr>
    <a:lvl7pPr marL="3193085" algn="l" defTabSz="1064362" rtl="0" eaLnBrk="1" latinLnBrk="0" hangingPunct="1">
      <a:defRPr sz="2095" kern="1200">
        <a:solidFill>
          <a:schemeClr val="tx1"/>
        </a:solidFill>
        <a:latin typeface="+mn-lt"/>
        <a:ea typeface="+mn-ea"/>
        <a:cs typeface="+mn-cs"/>
      </a:defRPr>
    </a:lvl7pPr>
    <a:lvl8pPr marL="3725266" algn="l" defTabSz="1064362" rtl="0" eaLnBrk="1" latinLnBrk="0" hangingPunct="1">
      <a:defRPr sz="2095" kern="1200">
        <a:solidFill>
          <a:schemeClr val="tx1"/>
        </a:solidFill>
        <a:latin typeface="+mn-lt"/>
        <a:ea typeface="+mn-ea"/>
        <a:cs typeface="+mn-cs"/>
      </a:defRPr>
    </a:lvl8pPr>
    <a:lvl9pPr marL="4257446" algn="l" defTabSz="1064362" rtl="0" eaLnBrk="1" latinLnBrk="0" hangingPunct="1">
      <a:defRPr sz="2095"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ción" id="{BACD8F66-CBC2-4294-9653-B709A3AFCA8D}">
          <p14:sldIdLst>
            <p14:sldId id="256"/>
            <p14:sldId id="363"/>
            <p14:sldId id="362"/>
            <p14:sldId id="395"/>
            <p14:sldId id="27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421"/>
            <p14:sldId id="422"/>
            <p14:sldId id="423"/>
            <p14:sldId id="424"/>
            <p14:sldId id="425"/>
            <p14:sldId id="426"/>
            <p14:sldId id="427"/>
            <p14:sldId id="428"/>
            <p14:sldId id="429"/>
            <p14:sldId id="430"/>
            <p14:sldId id="431"/>
            <p14:sldId id="432"/>
            <p14:sldId id="433"/>
            <p14:sldId id="434"/>
            <p14:sldId id="435"/>
            <p14:sldId id="436"/>
            <p14:sldId id="437"/>
            <p14:sldId id="438"/>
            <p14:sldId id="377"/>
            <p14:sldId id="440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 Mullins" initials="CM" lastIdx="1" clrIdx="0"/>
  <p:cmAuthor id="2" name="Kaylee McAvoy" initials="KM" lastIdx="1" clrIdx="1">
    <p:extLst>
      <p:ext uri="{19B8F6BF-5375-455C-9EA6-DF929625EA0E}">
        <p15:presenceInfo xmlns:p15="http://schemas.microsoft.com/office/powerpoint/2012/main" userId="S-1-5-21-383413107-1061881802-891584314-4682" providerId="AD"/>
      </p:ext>
    </p:extLst>
  </p:cmAuthor>
  <p:cmAuthor id="3" name="Alberto Picazo" initials="AP" lastIdx="2" clrIdx="2">
    <p:extLst>
      <p:ext uri="{19B8F6BF-5375-455C-9EA6-DF929625EA0E}">
        <p15:presenceInfo xmlns:p15="http://schemas.microsoft.com/office/powerpoint/2012/main" userId="S-1-12-1-2104250807-1122892510-995456443-1853947423" providerId="AD"/>
      </p:ext>
    </p:extLst>
  </p:cmAuthor>
  <p:cmAuthor id="4" name="LIA RADOVIC" initials="LR" lastIdx="1" clrIdx="3">
    <p:extLst>
      <p:ext uri="{19B8F6BF-5375-455C-9EA6-DF929625EA0E}">
        <p15:presenceInfo xmlns:p15="http://schemas.microsoft.com/office/powerpoint/2012/main" userId="S::lradovic@bravent.net::6dc46174-d58c-4910-b828-d062c9e9e1f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900"/>
    <a:srgbClr val="F5F5F5"/>
    <a:srgbClr val="7F7F7F"/>
    <a:srgbClr val="F5C000"/>
    <a:srgbClr val="222222"/>
    <a:srgbClr val="FFD200"/>
    <a:srgbClr val="FD9500"/>
    <a:srgbClr val="FCC910"/>
    <a:srgbClr val="FFFFFF"/>
    <a:srgbClr val="3A96D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A6BD78-B23F-4C1A-B8CB-7B1B1D7B021A}" v="83" dt="2020-01-31T10:08:38.4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font" Target="fonts/font28.fntdata"/><Relationship Id="rId89" Type="http://schemas.openxmlformats.org/officeDocument/2006/relationships/tableStyles" Target="tableStyles.xml"/><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Master" Target="slideMasters/slideMaster2.xml"/><Relationship Id="rId90" Type="http://schemas.microsoft.com/office/2016/11/relationships/changesInfo" Target="changesInfos/changesInfo1.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theme" Target="theme/theme1.xml"/><Relationship Id="rId9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font" Target="fonts/font1.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font" Target="fonts/font20.fntdata"/><Relationship Id="rId7" Type="http://schemas.openxmlformats.org/officeDocument/2006/relationships/slide" Target="slides/slide2.xml"/><Relationship Id="rId71" Type="http://schemas.openxmlformats.org/officeDocument/2006/relationships/font" Target="fonts/font15.fntdata"/><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font" Target="fonts/font10.fntdata"/><Relationship Id="rId87" Type="http://schemas.openxmlformats.org/officeDocument/2006/relationships/viewProps" Target="viewProps.xml"/><Relationship Id="rId61" Type="http://schemas.openxmlformats.org/officeDocument/2006/relationships/font" Target="fonts/font5.fntdata"/><Relationship Id="rId82" Type="http://schemas.openxmlformats.org/officeDocument/2006/relationships/font" Target="fonts/font26.fntdata"/><Relationship Id="rId19" Type="http://schemas.openxmlformats.org/officeDocument/2006/relationships/slide" Target="slides/slide1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A RADOVIC" userId="6dc46174-d58c-4910-b828-d062c9e9e1f8" providerId="ADAL" clId="{6FA6BD78-B23F-4C1A-B8CB-7B1B1D7B021A}"/>
    <pc:docChg chg="undo addSld modSld sldOrd">
      <pc:chgData name="LIA RADOVIC" userId="6dc46174-d58c-4910-b828-d062c9e9e1f8" providerId="ADAL" clId="{6FA6BD78-B23F-4C1A-B8CB-7B1B1D7B021A}" dt="2020-01-31T10:08:38.486" v="81" actId="20577"/>
      <pc:docMkLst>
        <pc:docMk/>
      </pc:docMkLst>
      <pc:sldChg chg="addSp modSp">
        <pc:chgData name="LIA RADOVIC" userId="6dc46174-d58c-4910-b828-d062c9e9e1f8" providerId="ADAL" clId="{6FA6BD78-B23F-4C1A-B8CB-7B1B1D7B021A}" dt="2020-01-31T10:04:02.219" v="11" actId="1076"/>
        <pc:sldMkLst>
          <pc:docMk/>
          <pc:sldMk cId="231178828" sldId="275"/>
        </pc:sldMkLst>
        <pc:spChg chg="add mod">
          <ac:chgData name="LIA RADOVIC" userId="6dc46174-d58c-4910-b828-d062c9e9e1f8" providerId="ADAL" clId="{6FA6BD78-B23F-4C1A-B8CB-7B1B1D7B021A}" dt="2020-01-31T10:04:02.219" v="11" actId="1076"/>
          <ac:spMkLst>
            <pc:docMk/>
            <pc:sldMk cId="231178828" sldId="275"/>
            <ac:spMk id="7" creationId="{853A5F2D-2B65-4540-9A3E-9AD94E3D230F}"/>
          </ac:spMkLst>
        </pc:spChg>
      </pc:sldChg>
      <pc:sldChg chg="addSp">
        <pc:chgData name="LIA RADOVIC" userId="6dc46174-d58c-4910-b828-d062c9e9e1f8" providerId="ADAL" clId="{6FA6BD78-B23F-4C1A-B8CB-7B1B1D7B021A}" dt="2020-01-31T10:03:53.148" v="8"/>
        <pc:sldMkLst>
          <pc:docMk/>
          <pc:sldMk cId="3476953455" sldId="362"/>
        </pc:sldMkLst>
        <pc:spChg chg="add">
          <ac:chgData name="LIA RADOVIC" userId="6dc46174-d58c-4910-b828-d062c9e9e1f8" providerId="ADAL" clId="{6FA6BD78-B23F-4C1A-B8CB-7B1B1D7B021A}" dt="2020-01-31T10:03:53.148" v="8"/>
          <ac:spMkLst>
            <pc:docMk/>
            <pc:sldMk cId="3476953455" sldId="362"/>
            <ac:spMk id="15" creationId="{73A49513-C578-4E78-8BA7-097D9A692DB1}"/>
          </ac:spMkLst>
        </pc:spChg>
      </pc:sldChg>
      <pc:sldChg chg="addSp modSp addCm">
        <pc:chgData name="LIA RADOVIC" userId="6dc46174-d58c-4910-b828-d062c9e9e1f8" providerId="ADAL" clId="{6FA6BD78-B23F-4C1A-B8CB-7B1B1D7B021A}" dt="2020-01-31T10:08:38.486" v="81" actId="20577"/>
        <pc:sldMkLst>
          <pc:docMk/>
          <pc:sldMk cId="2105150976" sldId="363"/>
        </pc:sldMkLst>
        <pc:spChg chg="add mod">
          <ac:chgData name="LIA RADOVIC" userId="6dc46174-d58c-4910-b828-d062c9e9e1f8" providerId="ADAL" clId="{6FA6BD78-B23F-4C1A-B8CB-7B1B1D7B021A}" dt="2020-01-31T10:01:09.599" v="7" actId="1076"/>
          <ac:spMkLst>
            <pc:docMk/>
            <pc:sldMk cId="2105150976" sldId="363"/>
            <ac:spMk id="2" creationId="{CF8B7DD7-05E6-4D2E-9017-24E2D2675FC8}"/>
          </ac:spMkLst>
        </pc:spChg>
        <pc:spChg chg="mod">
          <ac:chgData name="LIA RADOVIC" userId="6dc46174-d58c-4910-b828-d062c9e9e1f8" providerId="ADAL" clId="{6FA6BD78-B23F-4C1A-B8CB-7B1B1D7B021A}" dt="2020-01-31T10:08:38.486" v="81" actId="20577"/>
          <ac:spMkLst>
            <pc:docMk/>
            <pc:sldMk cId="2105150976" sldId="363"/>
            <ac:spMk id="8" creationId="{EA24C064-F92D-484F-A33D-17E20F762416}"/>
          </ac:spMkLst>
        </pc:spChg>
        <pc:grpChg chg="mod">
          <ac:chgData name="LIA RADOVIC" userId="6dc46174-d58c-4910-b828-d062c9e9e1f8" providerId="ADAL" clId="{6FA6BD78-B23F-4C1A-B8CB-7B1B1D7B021A}" dt="2020-01-31T10:08:19.154" v="64"/>
          <ac:grpSpMkLst>
            <pc:docMk/>
            <pc:sldMk cId="2105150976" sldId="363"/>
            <ac:grpSpMk id="7" creationId="{B454254A-3864-46B8-8AE4-F15A36B7FAFB}"/>
          </ac:grpSpMkLst>
        </pc:grpChg>
        <pc:picChg chg="add mod">
          <ac:chgData name="LIA RADOVIC" userId="6dc46174-d58c-4910-b828-d062c9e9e1f8" providerId="ADAL" clId="{6FA6BD78-B23F-4C1A-B8CB-7B1B1D7B021A}" dt="2020-01-31T10:08:32.882" v="66" actId="1076"/>
          <ac:picMkLst>
            <pc:docMk/>
            <pc:sldMk cId="2105150976" sldId="363"/>
            <ac:picMk id="13" creationId="{5A7E1E2B-A644-4417-AB4B-1F2AFC29595B}"/>
          </ac:picMkLst>
        </pc:picChg>
      </pc:sldChg>
      <pc:sldChg chg="addSp">
        <pc:chgData name="LIA RADOVIC" userId="6dc46174-d58c-4910-b828-d062c9e9e1f8" providerId="ADAL" clId="{6FA6BD78-B23F-4C1A-B8CB-7B1B1D7B021A}" dt="2020-01-31T10:06:31.383" v="61"/>
        <pc:sldMkLst>
          <pc:docMk/>
          <pc:sldMk cId="3503656038" sldId="377"/>
        </pc:sldMkLst>
        <pc:spChg chg="add">
          <ac:chgData name="LIA RADOVIC" userId="6dc46174-d58c-4910-b828-d062c9e9e1f8" providerId="ADAL" clId="{6FA6BD78-B23F-4C1A-B8CB-7B1B1D7B021A}" dt="2020-01-31T10:06:31.383" v="61"/>
          <ac:spMkLst>
            <pc:docMk/>
            <pc:sldMk cId="3503656038" sldId="377"/>
            <ac:spMk id="15" creationId="{360F5A4A-0814-40BF-9702-1402FEFDD338}"/>
          </ac:spMkLst>
        </pc:spChg>
      </pc:sldChg>
      <pc:sldChg chg="addSp">
        <pc:chgData name="LIA RADOVIC" userId="6dc46174-d58c-4910-b828-d062c9e9e1f8" providerId="ADAL" clId="{6FA6BD78-B23F-4C1A-B8CB-7B1B1D7B021A}" dt="2020-01-31T10:03:55.962" v="9"/>
        <pc:sldMkLst>
          <pc:docMk/>
          <pc:sldMk cId="12020130" sldId="395"/>
        </pc:sldMkLst>
        <pc:spChg chg="add">
          <ac:chgData name="LIA RADOVIC" userId="6dc46174-d58c-4910-b828-d062c9e9e1f8" providerId="ADAL" clId="{6FA6BD78-B23F-4C1A-B8CB-7B1B1D7B021A}" dt="2020-01-31T10:03:55.962" v="9"/>
          <ac:spMkLst>
            <pc:docMk/>
            <pc:sldMk cId="12020130" sldId="395"/>
            <ac:spMk id="9" creationId="{63165FA5-9F50-4633-AC9C-F4DD156471DE}"/>
          </ac:spMkLst>
        </pc:spChg>
      </pc:sldChg>
      <pc:sldChg chg="addSp">
        <pc:chgData name="LIA RADOVIC" userId="6dc46174-d58c-4910-b828-d062c9e9e1f8" providerId="ADAL" clId="{6FA6BD78-B23F-4C1A-B8CB-7B1B1D7B021A}" dt="2020-01-31T10:04:04.654" v="12"/>
        <pc:sldMkLst>
          <pc:docMk/>
          <pc:sldMk cId="1047969529" sldId="396"/>
        </pc:sldMkLst>
        <pc:spChg chg="add">
          <ac:chgData name="LIA RADOVIC" userId="6dc46174-d58c-4910-b828-d062c9e9e1f8" providerId="ADAL" clId="{6FA6BD78-B23F-4C1A-B8CB-7B1B1D7B021A}" dt="2020-01-31T10:04:04.654" v="12"/>
          <ac:spMkLst>
            <pc:docMk/>
            <pc:sldMk cId="1047969529" sldId="396"/>
            <ac:spMk id="7" creationId="{F99BEEF5-4196-49D9-B7F3-5F22CE4A742E}"/>
          </ac:spMkLst>
        </pc:spChg>
      </pc:sldChg>
      <pc:sldChg chg="addSp">
        <pc:chgData name="LIA RADOVIC" userId="6dc46174-d58c-4910-b828-d062c9e9e1f8" providerId="ADAL" clId="{6FA6BD78-B23F-4C1A-B8CB-7B1B1D7B021A}" dt="2020-01-31T10:04:07.036" v="13"/>
        <pc:sldMkLst>
          <pc:docMk/>
          <pc:sldMk cId="2293017018" sldId="397"/>
        </pc:sldMkLst>
        <pc:spChg chg="add">
          <ac:chgData name="LIA RADOVIC" userId="6dc46174-d58c-4910-b828-d062c9e9e1f8" providerId="ADAL" clId="{6FA6BD78-B23F-4C1A-B8CB-7B1B1D7B021A}" dt="2020-01-31T10:04:07.036" v="13"/>
          <ac:spMkLst>
            <pc:docMk/>
            <pc:sldMk cId="2293017018" sldId="397"/>
            <ac:spMk id="7" creationId="{AE27C97F-D1F1-4A5D-A1AF-B350D707ECCE}"/>
          </ac:spMkLst>
        </pc:spChg>
      </pc:sldChg>
      <pc:sldChg chg="addSp">
        <pc:chgData name="LIA RADOVIC" userId="6dc46174-d58c-4910-b828-d062c9e9e1f8" providerId="ADAL" clId="{6FA6BD78-B23F-4C1A-B8CB-7B1B1D7B021A}" dt="2020-01-31T10:04:10.883" v="14"/>
        <pc:sldMkLst>
          <pc:docMk/>
          <pc:sldMk cId="917957517" sldId="398"/>
        </pc:sldMkLst>
        <pc:spChg chg="add">
          <ac:chgData name="LIA RADOVIC" userId="6dc46174-d58c-4910-b828-d062c9e9e1f8" providerId="ADAL" clId="{6FA6BD78-B23F-4C1A-B8CB-7B1B1D7B021A}" dt="2020-01-31T10:04:10.883" v="14"/>
          <ac:spMkLst>
            <pc:docMk/>
            <pc:sldMk cId="917957517" sldId="398"/>
            <ac:spMk id="11" creationId="{92AC47BC-DC57-4062-9612-4322F996EAC6}"/>
          </ac:spMkLst>
        </pc:spChg>
      </pc:sldChg>
      <pc:sldChg chg="addSp">
        <pc:chgData name="LIA RADOVIC" userId="6dc46174-d58c-4910-b828-d062c9e9e1f8" providerId="ADAL" clId="{6FA6BD78-B23F-4C1A-B8CB-7B1B1D7B021A}" dt="2020-01-31T10:04:13.621" v="15"/>
        <pc:sldMkLst>
          <pc:docMk/>
          <pc:sldMk cId="3560353032" sldId="399"/>
        </pc:sldMkLst>
        <pc:spChg chg="add">
          <ac:chgData name="LIA RADOVIC" userId="6dc46174-d58c-4910-b828-d062c9e9e1f8" providerId="ADAL" clId="{6FA6BD78-B23F-4C1A-B8CB-7B1B1D7B021A}" dt="2020-01-31T10:04:13.621" v="15"/>
          <ac:spMkLst>
            <pc:docMk/>
            <pc:sldMk cId="3560353032" sldId="399"/>
            <ac:spMk id="25" creationId="{FB49A0A7-5590-4069-8AEC-CF171074EAF1}"/>
          </ac:spMkLst>
        </pc:spChg>
      </pc:sldChg>
      <pc:sldChg chg="addSp">
        <pc:chgData name="LIA RADOVIC" userId="6dc46174-d58c-4910-b828-d062c9e9e1f8" providerId="ADAL" clId="{6FA6BD78-B23F-4C1A-B8CB-7B1B1D7B021A}" dt="2020-01-31T10:04:16.394" v="16"/>
        <pc:sldMkLst>
          <pc:docMk/>
          <pc:sldMk cId="1445864104" sldId="400"/>
        </pc:sldMkLst>
        <pc:spChg chg="add">
          <ac:chgData name="LIA RADOVIC" userId="6dc46174-d58c-4910-b828-d062c9e9e1f8" providerId="ADAL" clId="{6FA6BD78-B23F-4C1A-B8CB-7B1B1D7B021A}" dt="2020-01-31T10:04:16.394" v="16"/>
          <ac:spMkLst>
            <pc:docMk/>
            <pc:sldMk cId="1445864104" sldId="400"/>
            <ac:spMk id="8" creationId="{5E5676DE-A9E6-415A-882C-E691365BE7D4}"/>
          </ac:spMkLst>
        </pc:spChg>
      </pc:sldChg>
      <pc:sldChg chg="addSp modSp">
        <pc:chgData name="LIA RADOVIC" userId="6dc46174-d58c-4910-b828-d062c9e9e1f8" providerId="ADAL" clId="{6FA6BD78-B23F-4C1A-B8CB-7B1B1D7B021A}" dt="2020-01-31T10:04:24.642" v="18" actId="1076"/>
        <pc:sldMkLst>
          <pc:docMk/>
          <pc:sldMk cId="2256665689" sldId="401"/>
        </pc:sldMkLst>
        <pc:spChg chg="add mod">
          <ac:chgData name="LIA RADOVIC" userId="6dc46174-d58c-4910-b828-d062c9e9e1f8" providerId="ADAL" clId="{6FA6BD78-B23F-4C1A-B8CB-7B1B1D7B021A}" dt="2020-01-31T10:04:24.642" v="18" actId="1076"/>
          <ac:spMkLst>
            <pc:docMk/>
            <pc:sldMk cId="2256665689" sldId="401"/>
            <ac:spMk id="11" creationId="{A317D41E-36E9-4C05-A14C-5CE594A62F40}"/>
          </ac:spMkLst>
        </pc:spChg>
      </pc:sldChg>
      <pc:sldChg chg="addSp">
        <pc:chgData name="LIA RADOVIC" userId="6dc46174-d58c-4910-b828-d062c9e9e1f8" providerId="ADAL" clId="{6FA6BD78-B23F-4C1A-B8CB-7B1B1D7B021A}" dt="2020-01-31T10:04:27.415" v="19"/>
        <pc:sldMkLst>
          <pc:docMk/>
          <pc:sldMk cId="1268376432" sldId="402"/>
        </pc:sldMkLst>
        <pc:spChg chg="add">
          <ac:chgData name="LIA RADOVIC" userId="6dc46174-d58c-4910-b828-d062c9e9e1f8" providerId="ADAL" clId="{6FA6BD78-B23F-4C1A-B8CB-7B1B1D7B021A}" dt="2020-01-31T10:04:27.415" v="19"/>
          <ac:spMkLst>
            <pc:docMk/>
            <pc:sldMk cId="1268376432" sldId="402"/>
            <ac:spMk id="9" creationId="{AD416C80-F0F2-43F2-B932-76E125D897E1}"/>
          </ac:spMkLst>
        </pc:spChg>
      </pc:sldChg>
      <pc:sldChg chg="addSp">
        <pc:chgData name="LIA RADOVIC" userId="6dc46174-d58c-4910-b828-d062c9e9e1f8" providerId="ADAL" clId="{6FA6BD78-B23F-4C1A-B8CB-7B1B1D7B021A}" dt="2020-01-31T10:04:29.776" v="20"/>
        <pc:sldMkLst>
          <pc:docMk/>
          <pc:sldMk cId="353797861" sldId="403"/>
        </pc:sldMkLst>
        <pc:spChg chg="add">
          <ac:chgData name="LIA RADOVIC" userId="6dc46174-d58c-4910-b828-d062c9e9e1f8" providerId="ADAL" clId="{6FA6BD78-B23F-4C1A-B8CB-7B1B1D7B021A}" dt="2020-01-31T10:04:29.776" v="20"/>
          <ac:spMkLst>
            <pc:docMk/>
            <pc:sldMk cId="353797861" sldId="403"/>
            <ac:spMk id="21" creationId="{5DAB6784-B220-4097-B805-3FE5CC87E725}"/>
          </ac:spMkLst>
        </pc:spChg>
      </pc:sldChg>
      <pc:sldChg chg="addSp">
        <pc:chgData name="LIA RADOVIC" userId="6dc46174-d58c-4910-b828-d062c9e9e1f8" providerId="ADAL" clId="{6FA6BD78-B23F-4C1A-B8CB-7B1B1D7B021A}" dt="2020-01-31T10:04:32.142" v="21"/>
        <pc:sldMkLst>
          <pc:docMk/>
          <pc:sldMk cId="498934246" sldId="404"/>
        </pc:sldMkLst>
        <pc:spChg chg="add">
          <ac:chgData name="LIA RADOVIC" userId="6dc46174-d58c-4910-b828-d062c9e9e1f8" providerId="ADAL" clId="{6FA6BD78-B23F-4C1A-B8CB-7B1B1D7B021A}" dt="2020-01-31T10:04:32.142" v="21"/>
          <ac:spMkLst>
            <pc:docMk/>
            <pc:sldMk cId="498934246" sldId="404"/>
            <ac:spMk id="7" creationId="{A4E4BFBC-55FC-4112-A2B8-C7797B4A0746}"/>
          </ac:spMkLst>
        </pc:spChg>
      </pc:sldChg>
      <pc:sldChg chg="addSp">
        <pc:chgData name="LIA RADOVIC" userId="6dc46174-d58c-4910-b828-d062c9e9e1f8" providerId="ADAL" clId="{6FA6BD78-B23F-4C1A-B8CB-7B1B1D7B021A}" dt="2020-01-31T10:04:36.895" v="22"/>
        <pc:sldMkLst>
          <pc:docMk/>
          <pc:sldMk cId="988418960" sldId="405"/>
        </pc:sldMkLst>
        <pc:spChg chg="add">
          <ac:chgData name="LIA RADOVIC" userId="6dc46174-d58c-4910-b828-d062c9e9e1f8" providerId="ADAL" clId="{6FA6BD78-B23F-4C1A-B8CB-7B1B1D7B021A}" dt="2020-01-31T10:04:36.895" v="22"/>
          <ac:spMkLst>
            <pc:docMk/>
            <pc:sldMk cId="988418960" sldId="405"/>
            <ac:spMk id="5" creationId="{0D47715F-D3F3-431D-A2C5-D02E254E0F08}"/>
          </ac:spMkLst>
        </pc:spChg>
      </pc:sldChg>
      <pc:sldChg chg="addSp">
        <pc:chgData name="LIA RADOVIC" userId="6dc46174-d58c-4910-b828-d062c9e9e1f8" providerId="ADAL" clId="{6FA6BD78-B23F-4C1A-B8CB-7B1B1D7B021A}" dt="2020-01-31T10:04:38.856" v="23"/>
        <pc:sldMkLst>
          <pc:docMk/>
          <pc:sldMk cId="567574266" sldId="406"/>
        </pc:sldMkLst>
        <pc:spChg chg="add">
          <ac:chgData name="LIA RADOVIC" userId="6dc46174-d58c-4910-b828-d062c9e9e1f8" providerId="ADAL" clId="{6FA6BD78-B23F-4C1A-B8CB-7B1B1D7B021A}" dt="2020-01-31T10:04:38.856" v="23"/>
          <ac:spMkLst>
            <pc:docMk/>
            <pc:sldMk cId="567574266" sldId="406"/>
            <ac:spMk id="8" creationId="{7982D43C-2553-439D-9F6D-0C39749E309B}"/>
          </ac:spMkLst>
        </pc:spChg>
      </pc:sldChg>
      <pc:sldChg chg="addSp">
        <pc:chgData name="LIA RADOVIC" userId="6dc46174-d58c-4910-b828-d062c9e9e1f8" providerId="ADAL" clId="{6FA6BD78-B23F-4C1A-B8CB-7B1B1D7B021A}" dt="2020-01-31T10:04:47.461" v="24"/>
        <pc:sldMkLst>
          <pc:docMk/>
          <pc:sldMk cId="3956982011" sldId="407"/>
        </pc:sldMkLst>
        <pc:spChg chg="add">
          <ac:chgData name="LIA RADOVIC" userId="6dc46174-d58c-4910-b828-d062c9e9e1f8" providerId="ADAL" clId="{6FA6BD78-B23F-4C1A-B8CB-7B1B1D7B021A}" dt="2020-01-31T10:04:47.461" v="24"/>
          <ac:spMkLst>
            <pc:docMk/>
            <pc:sldMk cId="3956982011" sldId="407"/>
            <ac:spMk id="9" creationId="{3B12330A-8C30-4A08-80D1-99E1200EFE13}"/>
          </ac:spMkLst>
        </pc:spChg>
      </pc:sldChg>
      <pc:sldChg chg="addSp">
        <pc:chgData name="LIA RADOVIC" userId="6dc46174-d58c-4910-b828-d062c9e9e1f8" providerId="ADAL" clId="{6FA6BD78-B23F-4C1A-B8CB-7B1B1D7B021A}" dt="2020-01-31T10:04:50.310" v="25"/>
        <pc:sldMkLst>
          <pc:docMk/>
          <pc:sldMk cId="3380807883" sldId="408"/>
        </pc:sldMkLst>
        <pc:spChg chg="add">
          <ac:chgData name="LIA RADOVIC" userId="6dc46174-d58c-4910-b828-d062c9e9e1f8" providerId="ADAL" clId="{6FA6BD78-B23F-4C1A-B8CB-7B1B1D7B021A}" dt="2020-01-31T10:04:50.310" v="25"/>
          <ac:spMkLst>
            <pc:docMk/>
            <pc:sldMk cId="3380807883" sldId="408"/>
            <ac:spMk id="8" creationId="{F44140A2-C089-4F1A-81AA-11B0A50F1DE1}"/>
          </ac:spMkLst>
        </pc:spChg>
      </pc:sldChg>
      <pc:sldChg chg="addSp">
        <pc:chgData name="LIA RADOVIC" userId="6dc46174-d58c-4910-b828-d062c9e9e1f8" providerId="ADAL" clId="{6FA6BD78-B23F-4C1A-B8CB-7B1B1D7B021A}" dt="2020-01-31T10:04:52.344" v="26"/>
        <pc:sldMkLst>
          <pc:docMk/>
          <pc:sldMk cId="3852419640" sldId="409"/>
        </pc:sldMkLst>
        <pc:spChg chg="add">
          <ac:chgData name="LIA RADOVIC" userId="6dc46174-d58c-4910-b828-d062c9e9e1f8" providerId="ADAL" clId="{6FA6BD78-B23F-4C1A-B8CB-7B1B1D7B021A}" dt="2020-01-31T10:04:52.344" v="26"/>
          <ac:spMkLst>
            <pc:docMk/>
            <pc:sldMk cId="3852419640" sldId="409"/>
            <ac:spMk id="7" creationId="{610FC062-861F-404B-BDB5-CDBA0EA01655}"/>
          </ac:spMkLst>
        </pc:spChg>
      </pc:sldChg>
      <pc:sldChg chg="addSp">
        <pc:chgData name="LIA RADOVIC" userId="6dc46174-d58c-4910-b828-d062c9e9e1f8" providerId="ADAL" clId="{6FA6BD78-B23F-4C1A-B8CB-7B1B1D7B021A}" dt="2020-01-31T10:04:58.160" v="27"/>
        <pc:sldMkLst>
          <pc:docMk/>
          <pc:sldMk cId="4102251636" sldId="410"/>
        </pc:sldMkLst>
        <pc:spChg chg="add">
          <ac:chgData name="LIA RADOVIC" userId="6dc46174-d58c-4910-b828-d062c9e9e1f8" providerId="ADAL" clId="{6FA6BD78-B23F-4C1A-B8CB-7B1B1D7B021A}" dt="2020-01-31T10:04:58.160" v="27"/>
          <ac:spMkLst>
            <pc:docMk/>
            <pc:sldMk cId="4102251636" sldId="410"/>
            <ac:spMk id="5" creationId="{A1DA626E-8C3F-483A-B43B-7B2918B3AB3D}"/>
          </ac:spMkLst>
        </pc:spChg>
      </pc:sldChg>
      <pc:sldChg chg="addSp">
        <pc:chgData name="LIA RADOVIC" userId="6dc46174-d58c-4910-b828-d062c9e9e1f8" providerId="ADAL" clId="{6FA6BD78-B23F-4C1A-B8CB-7B1B1D7B021A}" dt="2020-01-31T10:05:00.643" v="28"/>
        <pc:sldMkLst>
          <pc:docMk/>
          <pc:sldMk cId="2053098408" sldId="411"/>
        </pc:sldMkLst>
        <pc:spChg chg="add">
          <ac:chgData name="LIA RADOVIC" userId="6dc46174-d58c-4910-b828-d062c9e9e1f8" providerId="ADAL" clId="{6FA6BD78-B23F-4C1A-B8CB-7B1B1D7B021A}" dt="2020-01-31T10:05:00.643" v="28"/>
          <ac:spMkLst>
            <pc:docMk/>
            <pc:sldMk cId="2053098408" sldId="411"/>
            <ac:spMk id="5" creationId="{A45E4F1C-569E-49E6-8ECD-450B90403F67}"/>
          </ac:spMkLst>
        </pc:spChg>
      </pc:sldChg>
      <pc:sldChg chg="addSp">
        <pc:chgData name="LIA RADOVIC" userId="6dc46174-d58c-4910-b828-d062c9e9e1f8" providerId="ADAL" clId="{6FA6BD78-B23F-4C1A-B8CB-7B1B1D7B021A}" dt="2020-01-31T10:05:02.524" v="29"/>
        <pc:sldMkLst>
          <pc:docMk/>
          <pc:sldMk cId="1989223171" sldId="412"/>
        </pc:sldMkLst>
        <pc:spChg chg="add">
          <ac:chgData name="LIA RADOVIC" userId="6dc46174-d58c-4910-b828-d062c9e9e1f8" providerId="ADAL" clId="{6FA6BD78-B23F-4C1A-B8CB-7B1B1D7B021A}" dt="2020-01-31T10:05:02.524" v="29"/>
          <ac:spMkLst>
            <pc:docMk/>
            <pc:sldMk cId="1989223171" sldId="412"/>
            <ac:spMk id="8" creationId="{75C4DE45-0330-4CF5-B3B0-CCF573A0299E}"/>
          </ac:spMkLst>
        </pc:spChg>
      </pc:sldChg>
      <pc:sldChg chg="addSp">
        <pc:chgData name="LIA RADOVIC" userId="6dc46174-d58c-4910-b828-d062c9e9e1f8" providerId="ADAL" clId="{6FA6BD78-B23F-4C1A-B8CB-7B1B1D7B021A}" dt="2020-01-31T10:05:04.903" v="30"/>
        <pc:sldMkLst>
          <pc:docMk/>
          <pc:sldMk cId="3467404114" sldId="413"/>
        </pc:sldMkLst>
        <pc:spChg chg="add">
          <ac:chgData name="LIA RADOVIC" userId="6dc46174-d58c-4910-b828-d062c9e9e1f8" providerId="ADAL" clId="{6FA6BD78-B23F-4C1A-B8CB-7B1B1D7B021A}" dt="2020-01-31T10:05:04.903" v="30"/>
          <ac:spMkLst>
            <pc:docMk/>
            <pc:sldMk cId="3467404114" sldId="413"/>
            <ac:spMk id="5" creationId="{E3950DA2-271F-4ACB-91DC-CD8AACC0FCD1}"/>
          </ac:spMkLst>
        </pc:spChg>
      </pc:sldChg>
      <pc:sldChg chg="addSp">
        <pc:chgData name="LIA RADOVIC" userId="6dc46174-d58c-4910-b828-d062c9e9e1f8" providerId="ADAL" clId="{6FA6BD78-B23F-4C1A-B8CB-7B1B1D7B021A}" dt="2020-01-31T10:05:09.901" v="31"/>
        <pc:sldMkLst>
          <pc:docMk/>
          <pc:sldMk cId="806957862" sldId="414"/>
        </pc:sldMkLst>
        <pc:spChg chg="add">
          <ac:chgData name="LIA RADOVIC" userId="6dc46174-d58c-4910-b828-d062c9e9e1f8" providerId="ADAL" clId="{6FA6BD78-B23F-4C1A-B8CB-7B1B1D7B021A}" dt="2020-01-31T10:05:09.901" v="31"/>
          <ac:spMkLst>
            <pc:docMk/>
            <pc:sldMk cId="806957862" sldId="414"/>
            <ac:spMk id="9" creationId="{3B51EE70-A93D-4EAD-8099-1F671E18EA07}"/>
          </ac:spMkLst>
        </pc:spChg>
      </pc:sldChg>
      <pc:sldChg chg="addSp">
        <pc:chgData name="LIA RADOVIC" userId="6dc46174-d58c-4910-b828-d062c9e9e1f8" providerId="ADAL" clId="{6FA6BD78-B23F-4C1A-B8CB-7B1B1D7B021A}" dt="2020-01-31T10:05:11.883" v="32"/>
        <pc:sldMkLst>
          <pc:docMk/>
          <pc:sldMk cId="3948171219" sldId="415"/>
        </pc:sldMkLst>
        <pc:spChg chg="add">
          <ac:chgData name="LIA RADOVIC" userId="6dc46174-d58c-4910-b828-d062c9e9e1f8" providerId="ADAL" clId="{6FA6BD78-B23F-4C1A-B8CB-7B1B1D7B021A}" dt="2020-01-31T10:05:11.883" v="32"/>
          <ac:spMkLst>
            <pc:docMk/>
            <pc:sldMk cId="3948171219" sldId="415"/>
            <ac:spMk id="5" creationId="{EE519CF3-37D5-4D65-BCAB-BBF867773760}"/>
          </ac:spMkLst>
        </pc:spChg>
      </pc:sldChg>
      <pc:sldChg chg="addSp">
        <pc:chgData name="LIA RADOVIC" userId="6dc46174-d58c-4910-b828-d062c9e9e1f8" providerId="ADAL" clId="{6FA6BD78-B23F-4C1A-B8CB-7B1B1D7B021A}" dt="2020-01-31T10:05:13.989" v="33"/>
        <pc:sldMkLst>
          <pc:docMk/>
          <pc:sldMk cId="464576007" sldId="416"/>
        </pc:sldMkLst>
        <pc:spChg chg="add">
          <ac:chgData name="LIA RADOVIC" userId="6dc46174-d58c-4910-b828-d062c9e9e1f8" providerId="ADAL" clId="{6FA6BD78-B23F-4C1A-B8CB-7B1B1D7B021A}" dt="2020-01-31T10:05:13.989" v="33"/>
          <ac:spMkLst>
            <pc:docMk/>
            <pc:sldMk cId="464576007" sldId="416"/>
            <ac:spMk id="9" creationId="{D2A7A01E-16CE-44B4-B0AB-4D64CCD87BBC}"/>
          </ac:spMkLst>
        </pc:spChg>
      </pc:sldChg>
      <pc:sldChg chg="addSp">
        <pc:chgData name="LIA RADOVIC" userId="6dc46174-d58c-4910-b828-d062c9e9e1f8" providerId="ADAL" clId="{6FA6BD78-B23F-4C1A-B8CB-7B1B1D7B021A}" dt="2020-01-31T10:05:19.041" v="34"/>
        <pc:sldMkLst>
          <pc:docMk/>
          <pc:sldMk cId="2376199868" sldId="417"/>
        </pc:sldMkLst>
        <pc:spChg chg="add">
          <ac:chgData name="LIA RADOVIC" userId="6dc46174-d58c-4910-b828-d062c9e9e1f8" providerId="ADAL" clId="{6FA6BD78-B23F-4C1A-B8CB-7B1B1D7B021A}" dt="2020-01-31T10:05:19.041" v="34"/>
          <ac:spMkLst>
            <pc:docMk/>
            <pc:sldMk cId="2376199868" sldId="417"/>
            <ac:spMk id="7" creationId="{CDD1FFF8-0F10-4A1C-B514-5B04839BE0E4}"/>
          </ac:spMkLst>
        </pc:spChg>
      </pc:sldChg>
      <pc:sldChg chg="addSp">
        <pc:chgData name="LIA RADOVIC" userId="6dc46174-d58c-4910-b828-d062c9e9e1f8" providerId="ADAL" clId="{6FA6BD78-B23F-4C1A-B8CB-7B1B1D7B021A}" dt="2020-01-31T10:05:21.102" v="35"/>
        <pc:sldMkLst>
          <pc:docMk/>
          <pc:sldMk cId="2147658826" sldId="418"/>
        </pc:sldMkLst>
        <pc:spChg chg="add">
          <ac:chgData name="LIA RADOVIC" userId="6dc46174-d58c-4910-b828-d062c9e9e1f8" providerId="ADAL" clId="{6FA6BD78-B23F-4C1A-B8CB-7B1B1D7B021A}" dt="2020-01-31T10:05:21.102" v="35"/>
          <ac:spMkLst>
            <pc:docMk/>
            <pc:sldMk cId="2147658826" sldId="418"/>
            <ac:spMk id="9" creationId="{7B80305E-70DD-4DAD-8B0B-5C77DB5173A1}"/>
          </ac:spMkLst>
        </pc:spChg>
      </pc:sldChg>
      <pc:sldChg chg="addSp">
        <pc:chgData name="LIA RADOVIC" userId="6dc46174-d58c-4910-b828-d062c9e9e1f8" providerId="ADAL" clId="{6FA6BD78-B23F-4C1A-B8CB-7B1B1D7B021A}" dt="2020-01-31T10:05:23.718" v="36"/>
        <pc:sldMkLst>
          <pc:docMk/>
          <pc:sldMk cId="3549561058" sldId="419"/>
        </pc:sldMkLst>
        <pc:spChg chg="add">
          <ac:chgData name="LIA RADOVIC" userId="6dc46174-d58c-4910-b828-d062c9e9e1f8" providerId="ADAL" clId="{6FA6BD78-B23F-4C1A-B8CB-7B1B1D7B021A}" dt="2020-01-31T10:05:23.718" v="36"/>
          <ac:spMkLst>
            <pc:docMk/>
            <pc:sldMk cId="3549561058" sldId="419"/>
            <ac:spMk id="9" creationId="{B1A051D1-2109-4C2B-8047-0D47C5FC8A10}"/>
          </ac:spMkLst>
        </pc:spChg>
      </pc:sldChg>
      <pc:sldChg chg="addSp">
        <pc:chgData name="LIA RADOVIC" userId="6dc46174-d58c-4910-b828-d062c9e9e1f8" providerId="ADAL" clId="{6FA6BD78-B23F-4C1A-B8CB-7B1B1D7B021A}" dt="2020-01-31T10:05:26.701" v="37"/>
        <pc:sldMkLst>
          <pc:docMk/>
          <pc:sldMk cId="552638461" sldId="420"/>
        </pc:sldMkLst>
        <pc:spChg chg="add">
          <ac:chgData name="LIA RADOVIC" userId="6dc46174-d58c-4910-b828-d062c9e9e1f8" providerId="ADAL" clId="{6FA6BD78-B23F-4C1A-B8CB-7B1B1D7B021A}" dt="2020-01-31T10:05:26.701" v="37"/>
          <ac:spMkLst>
            <pc:docMk/>
            <pc:sldMk cId="552638461" sldId="420"/>
            <ac:spMk id="5" creationId="{6FEA5561-579F-4657-BFC3-0CDBF0F43346}"/>
          </ac:spMkLst>
        </pc:spChg>
      </pc:sldChg>
      <pc:sldChg chg="addSp modSp">
        <pc:chgData name="LIA RADOVIC" userId="6dc46174-d58c-4910-b828-d062c9e9e1f8" providerId="ADAL" clId="{6FA6BD78-B23F-4C1A-B8CB-7B1B1D7B021A}" dt="2020-01-31T10:05:32.718" v="39" actId="1076"/>
        <pc:sldMkLst>
          <pc:docMk/>
          <pc:sldMk cId="3520952529" sldId="421"/>
        </pc:sldMkLst>
        <pc:spChg chg="add mod">
          <ac:chgData name="LIA RADOVIC" userId="6dc46174-d58c-4910-b828-d062c9e9e1f8" providerId="ADAL" clId="{6FA6BD78-B23F-4C1A-B8CB-7B1B1D7B021A}" dt="2020-01-31T10:05:32.718" v="39" actId="1076"/>
          <ac:spMkLst>
            <pc:docMk/>
            <pc:sldMk cId="3520952529" sldId="421"/>
            <ac:spMk id="10" creationId="{19328394-7700-415D-9A9A-CABB34FA71C0}"/>
          </ac:spMkLst>
        </pc:spChg>
      </pc:sldChg>
      <pc:sldChg chg="addSp">
        <pc:chgData name="LIA RADOVIC" userId="6dc46174-d58c-4910-b828-d062c9e9e1f8" providerId="ADAL" clId="{6FA6BD78-B23F-4C1A-B8CB-7B1B1D7B021A}" dt="2020-01-31T10:05:34.975" v="40"/>
        <pc:sldMkLst>
          <pc:docMk/>
          <pc:sldMk cId="987517470" sldId="422"/>
        </pc:sldMkLst>
        <pc:spChg chg="add">
          <ac:chgData name="LIA RADOVIC" userId="6dc46174-d58c-4910-b828-d062c9e9e1f8" providerId="ADAL" clId="{6FA6BD78-B23F-4C1A-B8CB-7B1B1D7B021A}" dt="2020-01-31T10:05:34.975" v="40"/>
          <ac:spMkLst>
            <pc:docMk/>
            <pc:sldMk cId="987517470" sldId="422"/>
            <ac:spMk id="7" creationId="{9171A294-E6C0-4029-AE8A-ED662A9A3AC2}"/>
          </ac:spMkLst>
        </pc:spChg>
      </pc:sldChg>
      <pc:sldChg chg="addSp modSp">
        <pc:chgData name="LIA RADOVIC" userId="6dc46174-d58c-4910-b828-d062c9e9e1f8" providerId="ADAL" clId="{6FA6BD78-B23F-4C1A-B8CB-7B1B1D7B021A}" dt="2020-01-31T10:05:41.423" v="42" actId="1076"/>
        <pc:sldMkLst>
          <pc:docMk/>
          <pc:sldMk cId="467851470" sldId="423"/>
        </pc:sldMkLst>
        <pc:spChg chg="add mod">
          <ac:chgData name="LIA RADOVIC" userId="6dc46174-d58c-4910-b828-d062c9e9e1f8" providerId="ADAL" clId="{6FA6BD78-B23F-4C1A-B8CB-7B1B1D7B021A}" dt="2020-01-31T10:05:41.423" v="42" actId="1076"/>
          <ac:spMkLst>
            <pc:docMk/>
            <pc:sldMk cId="467851470" sldId="423"/>
            <ac:spMk id="7" creationId="{0C72629B-AA36-4001-AD82-7BDF7122BD11}"/>
          </ac:spMkLst>
        </pc:spChg>
      </pc:sldChg>
      <pc:sldChg chg="addSp">
        <pc:chgData name="LIA RADOVIC" userId="6dc46174-d58c-4910-b828-d062c9e9e1f8" providerId="ADAL" clId="{6FA6BD78-B23F-4C1A-B8CB-7B1B1D7B021A}" dt="2020-01-31T10:05:43.750" v="43"/>
        <pc:sldMkLst>
          <pc:docMk/>
          <pc:sldMk cId="2885796793" sldId="424"/>
        </pc:sldMkLst>
        <pc:spChg chg="add">
          <ac:chgData name="LIA RADOVIC" userId="6dc46174-d58c-4910-b828-d062c9e9e1f8" providerId="ADAL" clId="{6FA6BD78-B23F-4C1A-B8CB-7B1B1D7B021A}" dt="2020-01-31T10:05:43.750" v="43"/>
          <ac:spMkLst>
            <pc:docMk/>
            <pc:sldMk cId="2885796793" sldId="424"/>
            <ac:spMk id="8" creationId="{867D5BA7-5E69-4315-81C8-8A5B5C6FFE15}"/>
          </ac:spMkLst>
        </pc:spChg>
      </pc:sldChg>
      <pc:sldChg chg="addSp">
        <pc:chgData name="LIA RADOVIC" userId="6dc46174-d58c-4910-b828-d062c9e9e1f8" providerId="ADAL" clId="{6FA6BD78-B23F-4C1A-B8CB-7B1B1D7B021A}" dt="2020-01-31T10:05:46.658" v="44"/>
        <pc:sldMkLst>
          <pc:docMk/>
          <pc:sldMk cId="59224401" sldId="425"/>
        </pc:sldMkLst>
        <pc:spChg chg="add">
          <ac:chgData name="LIA RADOVIC" userId="6dc46174-d58c-4910-b828-d062c9e9e1f8" providerId="ADAL" clId="{6FA6BD78-B23F-4C1A-B8CB-7B1B1D7B021A}" dt="2020-01-31T10:05:46.658" v="44"/>
          <ac:spMkLst>
            <pc:docMk/>
            <pc:sldMk cId="59224401" sldId="425"/>
            <ac:spMk id="9" creationId="{46DF1509-C935-4C5A-BAB9-F92A845A1829}"/>
          </ac:spMkLst>
        </pc:spChg>
      </pc:sldChg>
      <pc:sldChg chg="addSp">
        <pc:chgData name="LIA RADOVIC" userId="6dc46174-d58c-4910-b828-d062c9e9e1f8" providerId="ADAL" clId="{6FA6BD78-B23F-4C1A-B8CB-7B1B1D7B021A}" dt="2020-01-31T10:05:49.671" v="45"/>
        <pc:sldMkLst>
          <pc:docMk/>
          <pc:sldMk cId="3925149687" sldId="426"/>
        </pc:sldMkLst>
        <pc:spChg chg="add">
          <ac:chgData name="LIA RADOVIC" userId="6dc46174-d58c-4910-b828-d062c9e9e1f8" providerId="ADAL" clId="{6FA6BD78-B23F-4C1A-B8CB-7B1B1D7B021A}" dt="2020-01-31T10:05:49.671" v="45"/>
          <ac:spMkLst>
            <pc:docMk/>
            <pc:sldMk cId="3925149687" sldId="426"/>
            <ac:spMk id="8" creationId="{D4F16BE0-6E2F-44B9-A21A-F31D30943690}"/>
          </ac:spMkLst>
        </pc:spChg>
      </pc:sldChg>
      <pc:sldChg chg="addSp">
        <pc:chgData name="LIA RADOVIC" userId="6dc46174-d58c-4910-b828-d062c9e9e1f8" providerId="ADAL" clId="{6FA6BD78-B23F-4C1A-B8CB-7B1B1D7B021A}" dt="2020-01-31T10:05:52.304" v="46"/>
        <pc:sldMkLst>
          <pc:docMk/>
          <pc:sldMk cId="3785129207" sldId="427"/>
        </pc:sldMkLst>
        <pc:spChg chg="add">
          <ac:chgData name="LIA RADOVIC" userId="6dc46174-d58c-4910-b828-d062c9e9e1f8" providerId="ADAL" clId="{6FA6BD78-B23F-4C1A-B8CB-7B1B1D7B021A}" dt="2020-01-31T10:05:52.304" v="46"/>
          <ac:spMkLst>
            <pc:docMk/>
            <pc:sldMk cId="3785129207" sldId="427"/>
            <ac:spMk id="7" creationId="{FA84C3F5-F7D8-4A19-9869-AFE8E56378AF}"/>
          </ac:spMkLst>
        </pc:spChg>
      </pc:sldChg>
      <pc:sldChg chg="addSp">
        <pc:chgData name="LIA RADOVIC" userId="6dc46174-d58c-4910-b828-d062c9e9e1f8" providerId="ADAL" clId="{6FA6BD78-B23F-4C1A-B8CB-7B1B1D7B021A}" dt="2020-01-31T10:05:54.663" v="47"/>
        <pc:sldMkLst>
          <pc:docMk/>
          <pc:sldMk cId="127691357" sldId="428"/>
        </pc:sldMkLst>
        <pc:spChg chg="add">
          <ac:chgData name="LIA RADOVIC" userId="6dc46174-d58c-4910-b828-d062c9e9e1f8" providerId="ADAL" clId="{6FA6BD78-B23F-4C1A-B8CB-7B1B1D7B021A}" dt="2020-01-31T10:05:54.663" v="47"/>
          <ac:spMkLst>
            <pc:docMk/>
            <pc:sldMk cId="127691357" sldId="428"/>
            <ac:spMk id="8" creationId="{A28BB2C5-6CFC-4154-A402-09A25E9C2137}"/>
          </ac:spMkLst>
        </pc:spChg>
      </pc:sldChg>
      <pc:sldChg chg="addSp">
        <pc:chgData name="LIA RADOVIC" userId="6dc46174-d58c-4910-b828-d062c9e9e1f8" providerId="ADAL" clId="{6FA6BD78-B23F-4C1A-B8CB-7B1B1D7B021A}" dt="2020-01-31T10:05:57.357" v="48"/>
        <pc:sldMkLst>
          <pc:docMk/>
          <pc:sldMk cId="2972304057" sldId="429"/>
        </pc:sldMkLst>
        <pc:spChg chg="add">
          <ac:chgData name="LIA RADOVIC" userId="6dc46174-d58c-4910-b828-d062c9e9e1f8" providerId="ADAL" clId="{6FA6BD78-B23F-4C1A-B8CB-7B1B1D7B021A}" dt="2020-01-31T10:05:57.357" v="48"/>
          <ac:spMkLst>
            <pc:docMk/>
            <pc:sldMk cId="2972304057" sldId="429"/>
            <ac:spMk id="7" creationId="{0B7C4BBE-6E5E-4302-A675-DD606B76B98D}"/>
          </ac:spMkLst>
        </pc:spChg>
      </pc:sldChg>
      <pc:sldChg chg="addSp">
        <pc:chgData name="LIA RADOVIC" userId="6dc46174-d58c-4910-b828-d062c9e9e1f8" providerId="ADAL" clId="{6FA6BD78-B23F-4C1A-B8CB-7B1B1D7B021A}" dt="2020-01-31T10:06:00.290" v="49"/>
        <pc:sldMkLst>
          <pc:docMk/>
          <pc:sldMk cId="1564691678" sldId="430"/>
        </pc:sldMkLst>
        <pc:spChg chg="add">
          <ac:chgData name="LIA RADOVIC" userId="6dc46174-d58c-4910-b828-d062c9e9e1f8" providerId="ADAL" clId="{6FA6BD78-B23F-4C1A-B8CB-7B1B1D7B021A}" dt="2020-01-31T10:06:00.290" v="49"/>
          <ac:spMkLst>
            <pc:docMk/>
            <pc:sldMk cId="1564691678" sldId="430"/>
            <ac:spMk id="5" creationId="{1A726904-37F4-4934-BA58-679BE0699847}"/>
          </ac:spMkLst>
        </pc:spChg>
      </pc:sldChg>
      <pc:sldChg chg="addSp">
        <pc:chgData name="LIA RADOVIC" userId="6dc46174-d58c-4910-b828-d062c9e9e1f8" providerId="ADAL" clId="{6FA6BD78-B23F-4C1A-B8CB-7B1B1D7B021A}" dt="2020-01-31T10:06:03.034" v="50"/>
        <pc:sldMkLst>
          <pc:docMk/>
          <pc:sldMk cId="2501235392" sldId="431"/>
        </pc:sldMkLst>
        <pc:spChg chg="add">
          <ac:chgData name="LIA RADOVIC" userId="6dc46174-d58c-4910-b828-d062c9e9e1f8" providerId="ADAL" clId="{6FA6BD78-B23F-4C1A-B8CB-7B1B1D7B021A}" dt="2020-01-31T10:06:03.034" v="50"/>
          <ac:spMkLst>
            <pc:docMk/>
            <pc:sldMk cId="2501235392" sldId="431"/>
            <ac:spMk id="7" creationId="{AB7618E8-CA28-43E1-9467-FA3358CD17A0}"/>
          </ac:spMkLst>
        </pc:spChg>
      </pc:sldChg>
      <pc:sldChg chg="addSp">
        <pc:chgData name="LIA RADOVIC" userId="6dc46174-d58c-4910-b828-d062c9e9e1f8" providerId="ADAL" clId="{6FA6BD78-B23F-4C1A-B8CB-7B1B1D7B021A}" dt="2020-01-31T10:06:05.752" v="51"/>
        <pc:sldMkLst>
          <pc:docMk/>
          <pc:sldMk cId="2858636763" sldId="432"/>
        </pc:sldMkLst>
        <pc:spChg chg="add">
          <ac:chgData name="LIA RADOVIC" userId="6dc46174-d58c-4910-b828-d062c9e9e1f8" providerId="ADAL" clId="{6FA6BD78-B23F-4C1A-B8CB-7B1B1D7B021A}" dt="2020-01-31T10:06:05.752" v="51"/>
          <ac:spMkLst>
            <pc:docMk/>
            <pc:sldMk cId="2858636763" sldId="432"/>
            <ac:spMk id="5" creationId="{4C925A60-7ADA-4DD0-98AC-998E04DEAD25}"/>
          </ac:spMkLst>
        </pc:spChg>
      </pc:sldChg>
      <pc:sldChg chg="addSp">
        <pc:chgData name="LIA RADOVIC" userId="6dc46174-d58c-4910-b828-d062c9e9e1f8" providerId="ADAL" clId="{6FA6BD78-B23F-4C1A-B8CB-7B1B1D7B021A}" dt="2020-01-31T10:06:08.263" v="52"/>
        <pc:sldMkLst>
          <pc:docMk/>
          <pc:sldMk cId="2376715247" sldId="433"/>
        </pc:sldMkLst>
        <pc:spChg chg="add">
          <ac:chgData name="LIA RADOVIC" userId="6dc46174-d58c-4910-b828-d062c9e9e1f8" providerId="ADAL" clId="{6FA6BD78-B23F-4C1A-B8CB-7B1B1D7B021A}" dt="2020-01-31T10:06:08.263" v="52"/>
          <ac:spMkLst>
            <pc:docMk/>
            <pc:sldMk cId="2376715247" sldId="433"/>
            <ac:spMk id="7" creationId="{22340B84-FC09-410C-8BE9-B1AAFD865F3B}"/>
          </ac:spMkLst>
        </pc:spChg>
      </pc:sldChg>
      <pc:sldChg chg="addSp">
        <pc:chgData name="LIA RADOVIC" userId="6dc46174-d58c-4910-b828-d062c9e9e1f8" providerId="ADAL" clId="{6FA6BD78-B23F-4C1A-B8CB-7B1B1D7B021A}" dt="2020-01-31T10:06:10.532" v="53"/>
        <pc:sldMkLst>
          <pc:docMk/>
          <pc:sldMk cId="722280121" sldId="434"/>
        </pc:sldMkLst>
        <pc:spChg chg="add">
          <ac:chgData name="LIA RADOVIC" userId="6dc46174-d58c-4910-b828-d062c9e9e1f8" providerId="ADAL" clId="{6FA6BD78-B23F-4C1A-B8CB-7B1B1D7B021A}" dt="2020-01-31T10:06:10.532" v="53"/>
          <ac:spMkLst>
            <pc:docMk/>
            <pc:sldMk cId="722280121" sldId="434"/>
            <ac:spMk id="8" creationId="{0450F689-FEE9-42AA-8386-065048B3FE79}"/>
          </ac:spMkLst>
        </pc:spChg>
      </pc:sldChg>
      <pc:sldChg chg="addSp modSp">
        <pc:chgData name="LIA RADOVIC" userId="6dc46174-d58c-4910-b828-d062c9e9e1f8" providerId="ADAL" clId="{6FA6BD78-B23F-4C1A-B8CB-7B1B1D7B021A}" dt="2020-01-31T10:06:20.423" v="57" actId="1076"/>
        <pc:sldMkLst>
          <pc:docMk/>
          <pc:sldMk cId="3689293331" sldId="435"/>
        </pc:sldMkLst>
        <pc:spChg chg="add mod">
          <ac:chgData name="LIA RADOVIC" userId="6dc46174-d58c-4910-b828-d062c9e9e1f8" providerId="ADAL" clId="{6FA6BD78-B23F-4C1A-B8CB-7B1B1D7B021A}" dt="2020-01-31T10:06:20.423" v="57" actId="1076"/>
          <ac:spMkLst>
            <pc:docMk/>
            <pc:sldMk cId="3689293331" sldId="435"/>
            <ac:spMk id="7" creationId="{725F25C2-78A7-4699-8A6B-D14B0476EF0A}"/>
          </ac:spMkLst>
        </pc:spChg>
        <pc:picChg chg="mod">
          <ac:chgData name="LIA RADOVIC" userId="6dc46174-d58c-4910-b828-d062c9e9e1f8" providerId="ADAL" clId="{6FA6BD78-B23F-4C1A-B8CB-7B1B1D7B021A}" dt="2020-01-31T10:06:17.523" v="56" actId="1076"/>
          <ac:picMkLst>
            <pc:docMk/>
            <pc:sldMk cId="3689293331" sldId="435"/>
            <ac:picMk id="8" creationId="{CCE8F83C-F78E-4C31-98DB-47947B18CA04}"/>
          </ac:picMkLst>
        </pc:picChg>
      </pc:sldChg>
      <pc:sldChg chg="addSp">
        <pc:chgData name="LIA RADOVIC" userId="6dc46174-d58c-4910-b828-d062c9e9e1f8" providerId="ADAL" clId="{6FA6BD78-B23F-4C1A-B8CB-7B1B1D7B021A}" dt="2020-01-31T10:06:22.720" v="58"/>
        <pc:sldMkLst>
          <pc:docMk/>
          <pc:sldMk cId="12231729" sldId="436"/>
        </pc:sldMkLst>
        <pc:spChg chg="add">
          <ac:chgData name="LIA RADOVIC" userId="6dc46174-d58c-4910-b828-d062c9e9e1f8" providerId="ADAL" clId="{6FA6BD78-B23F-4C1A-B8CB-7B1B1D7B021A}" dt="2020-01-31T10:06:22.720" v="58"/>
          <ac:spMkLst>
            <pc:docMk/>
            <pc:sldMk cId="12231729" sldId="436"/>
            <ac:spMk id="5" creationId="{4ED0B0B0-22C0-44DE-B8FB-9EE13047D75F}"/>
          </ac:spMkLst>
        </pc:spChg>
      </pc:sldChg>
      <pc:sldChg chg="addSp">
        <pc:chgData name="LIA RADOVIC" userId="6dc46174-d58c-4910-b828-d062c9e9e1f8" providerId="ADAL" clId="{6FA6BD78-B23F-4C1A-B8CB-7B1B1D7B021A}" dt="2020-01-31T10:06:25.632" v="59"/>
        <pc:sldMkLst>
          <pc:docMk/>
          <pc:sldMk cId="3497491913" sldId="437"/>
        </pc:sldMkLst>
        <pc:spChg chg="add">
          <ac:chgData name="LIA RADOVIC" userId="6dc46174-d58c-4910-b828-d062c9e9e1f8" providerId="ADAL" clId="{6FA6BD78-B23F-4C1A-B8CB-7B1B1D7B021A}" dt="2020-01-31T10:06:25.632" v="59"/>
          <ac:spMkLst>
            <pc:docMk/>
            <pc:sldMk cId="3497491913" sldId="437"/>
            <ac:spMk id="5" creationId="{4EB8A4DF-262E-446E-AC01-C5B4A8191B58}"/>
          </ac:spMkLst>
        </pc:spChg>
      </pc:sldChg>
      <pc:sldChg chg="addSp">
        <pc:chgData name="LIA RADOVIC" userId="6dc46174-d58c-4910-b828-d062c9e9e1f8" providerId="ADAL" clId="{6FA6BD78-B23F-4C1A-B8CB-7B1B1D7B021A}" dt="2020-01-31T10:06:28.798" v="60"/>
        <pc:sldMkLst>
          <pc:docMk/>
          <pc:sldMk cId="168735094" sldId="438"/>
        </pc:sldMkLst>
        <pc:spChg chg="add">
          <ac:chgData name="LIA RADOVIC" userId="6dc46174-d58c-4910-b828-d062c9e9e1f8" providerId="ADAL" clId="{6FA6BD78-B23F-4C1A-B8CB-7B1B1D7B021A}" dt="2020-01-31T10:06:28.798" v="60"/>
          <ac:spMkLst>
            <pc:docMk/>
            <pc:sldMk cId="168735094" sldId="438"/>
            <ac:spMk id="7" creationId="{86893B8E-F298-4C89-A757-4F507C9FB164}"/>
          </ac:spMkLst>
        </pc:spChg>
      </pc:sldChg>
      <pc:sldChg chg="addSp add ord">
        <pc:chgData name="LIA RADOVIC" userId="6dc46174-d58c-4910-b828-d062c9e9e1f8" providerId="ADAL" clId="{6FA6BD78-B23F-4C1A-B8CB-7B1B1D7B021A}" dt="2020-01-31T10:06:33.978" v="62"/>
        <pc:sldMkLst>
          <pc:docMk/>
          <pc:sldMk cId="3586586900" sldId="4408"/>
        </pc:sldMkLst>
        <pc:spChg chg="add">
          <ac:chgData name="LIA RADOVIC" userId="6dc46174-d58c-4910-b828-d062c9e9e1f8" providerId="ADAL" clId="{6FA6BD78-B23F-4C1A-B8CB-7B1B1D7B021A}" dt="2020-01-31T10:06:33.978" v="62"/>
          <ac:spMkLst>
            <pc:docMk/>
            <pc:sldMk cId="3586586900" sldId="4408"/>
            <ac:spMk id="8" creationId="{74D40752-42C4-4CCC-AE40-FFAFB1F99C4B}"/>
          </ac:spMkLst>
        </pc:spChg>
      </pc:sldChg>
    </pc:docChg>
  </pc:docChgLst>
  <pc:docChgLst>
    <pc:chgData name="MERCEDES SCENNA" userId="4f3cf729-6e8c-442b-8065-5039333b8796" providerId="ADAL" clId="{68BCDD75-98CB-B448-B0D6-8E955DDEB575}"/>
  </pc:docChgLst>
  <pc:docChgLst>
    <pc:chgData name="Patricia Sanchez" userId="09c5462f-0be6-4652-9dc0-dd95aa252f27" providerId="ADAL" clId="{140FF4D3-B7F5-DF43-B851-22CF3B6ACA5E}"/>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4" dt="2020-01-31T11:00:32.134" idx="1">
    <p:pos x="10" y="10"/>
    <p:text/>
    <p:extLst>
      <p:ext uri="{C676402C-5697-4E1C-873F-D02D1690AC5C}">
        <p15:threadingInfo xmlns:p15="http://schemas.microsoft.com/office/powerpoint/2012/main" timeZoneBias="-60"/>
      </p:ext>
    </p:extLst>
  </p:cm>
</p:cmLst>
</file>

<file path=ppt/media/image10.jp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4.png>
</file>

<file path=ppt/media/image25.png>
</file>

<file path=ppt/media/image27.png>
</file>

<file path=ppt/media/image28.png>
</file>

<file path=ppt/media/image29.png>
</file>

<file path=ppt/media/image3.jpeg>
</file>

<file path=ppt/media/image30.png>
</file>

<file path=ppt/media/image31.jpg>
</file>

<file path=ppt/media/image32.jpg>
</file>

<file path=ppt/media/image33.png>
</file>

<file path=ppt/media/image34.jpg>
</file>

<file path=ppt/media/image35.png>
</file>

<file path=ppt/media/image36.jpg>
</file>

<file path=ppt/media/image37.jpg>
</file>

<file path=ppt/media/image38.png>
</file>

<file path=ppt/media/image39.png>
</file>

<file path=ppt/media/image4.pn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9A5023-261E-4FB1-AE09-C32D488AB91C}" type="datetimeFigureOut">
              <a:rPr lang="en-US" smtClean="0"/>
              <a:t>1/31/2020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957724-74D0-4AAB-8366-EF91C6CD080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1064362" rtl="0" eaLnBrk="1" latinLnBrk="0" hangingPunct="1">
      <a:defRPr sz="1397" kern="1200">
        <a:solidFill>
          <a:schemeClr val="tx1"/>
        </a:solidFill>
        <a:latin typeface="+mn-lt"/>
        <a:ea typeface="+mn-ea"/>
        <a:cs typeface="+mn-cs"/>
      </a:defRPr>
    </a:lvl1pPr>
    <a:lvl2pPr marL="532181" algn="l" defTabSz="1064362" rtl="0" eaLnBrk="1" latinLnBrk="0" hangingPunct="1">
      <a:defRPr sz="1397" kern="1200">
        <a:solidFill>
          <a:schemeClr val="tx1"/>
        </a:solidFill>
        <a:latin typeface="+mn-lt"/>
        <a:ea typeface="+mn-ea"/>
        <a:cs typeface="+mn-cs"/>
      </a:defRPr>
    </a:lvl2pPr>
    <a:lvl3pPr marL="1064362" algn="l" defTabSz="1064362" rtl="0" eaLnBrk="1" latinLnBrk="0" hangingPunct="1">
      <a:defRPr sz="1397" kern="1200">
        <a:solidFill>
          <a:schemeClr val="tx1"/>
        </a:solidFill>
        <a:latin typeface="+mn-lt"/>
        <a:ea typeface="+mn-ea"/>
        <a:cs typeface="+mn-cs"/>
      </a:defRPr>
    </a:lvl3pPr>
    <a:lvl4pPr marL="1596542" algn="l" defTabSz="1064362" rtl="0" eaLnBrk="1" latinLnBrk="0" hangingPunct="1">
      <a:defRPr sz="1397" kern="1200">
        <a:solidFill>
          <a:schemeClr val="tx1"/>
        </a:solidFill>
        <a:latin typeface="+mn-lt"/>
        <a:ea typeface="+mn-ea"/>
        <a:cs typeface="+mn-cs"/>
      </a:defRPr>
    </a:lvl4pPr>
    <a:lvl5pPr marL="2128723" algn="l" defTabSz="1064362" rtl="0" eaLnBrk="1" latinLnBrk="0" hangingPunct="1">
      <a:defRPr sz="1397" kern="1200">
        <a:solidFill>
          <a:schemeClr val="tx1"/>
        </a:solidFill>
        <a:latin typeface="+mn-lt"/>
        <a:ea typeface="+mn-ea"/>
        <a:cs typeface="+mn-cs"/>
      </a:defRPr>
    </a:lvl5pPr>
    <a:lvl6pPr marL="2660904" algn="l" defTabSz="1064362" rtl="0" eaLnBrk="1" latinLnBrk="0" hangingPunct="1">
      <a:defRPr sz="1397" kern="1200">
        <a:solidFill>
          <a:schemeClr val="tx1"/>
        </a:solidFill>
        <a:latin typeface="+mn-lt"/>
        <a:ea typeface="+mn-ea"/>
        <a:cs typeface="+mn-cs"/>
      </a:defRPr>
    </a:lvl6pPr>
    <a:lvl7pPr marL="3193085" algn="l" defTabSz="1064362" rtl="0" eaLnBrk="1" latinLnBrk="0" hangingPunct="1">
      <a:defRPr sz="1397" kern="1200">
        <a:solidFill>
          <a:schemeClr val="tx1"/>
        </a:solidFill>
        <a:latin typeface="+mn-lt"/>
        <a:ea typeface="+mn-ea"/>
        <a:cs typeface="+mn-cs"/>
      </a:defRPr>
    </a:lvl7pPr>
    <a:lvl8pPr marL="3725266" algn="l" defTabSz="1064362" rtl="0" eaLnBrk="1" latinLnBrk="0" hangingPunct="1">
      <a:defRPr sz="1397" kern="1200">
        <a:solidFill>
          <a:schemeClr val="tx1"/>
        </a:solidFill>
        <a:latin typeface="+mn-lt"/>
        <a:ea typeface="+mn-ea"/>
        <a:cs typeface="+mn-cs"/>
      </a:defRPr>
    </a:lvl8pPr>
    <a:lvl9pPr marL="4257446" algn="l" defTabSz="1064362" rtl="0" eaLnBrk="1" latinLnBrk="0" hangingPunct="1">
      <a:defRPr sz="139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3957724-74D0-4AAB-8366-EF91C6CD0800}" type="slidenum">
              <a:rPr lang="en-US" smtClean="0"/>
              <a:t>1</a:t>
            </a:fld>
            <a:endParaRPr lang="en-US"/>
          </a:p>
        </p:txBody>
      </p:sp>
    </p:spTree>
    <p:extLst>
      <p:ext uri="{BB962C8B-B14F-4D97-AF65-F5344CB8AC3E}">
        <p14:creationId xmlns:p14="http://schemas.microsoft.com/office/powerpoint/2010/main" val="1769914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11</a:t>
            </a:fld>
            <a:endParaRPr lang="en-US"/>
          </a:p>
        </p:txBody>
      </p:sp>
    </p:spTree>
    <p:extLst>
      <p:ext uri="{BB962C8B-B14F-4D97-AF65-F5344CB8AC3E}">
        <p14:creationId xmlns:p14="http://schemas.microsoft.com/office/powerpoint/2010/main" val="26487453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12</a:t>
            </a:fld>
            <a:endParaRPr lang="en-US"/>
          </a:p>
        </p:txBody>
      </p:sp>
    </p:spTree>
    <p:extLst>
      <p:ext uri="{BB962C8B-B14F-4D97-AF65-F5344CB8AC3E}">
        <p14:creationId xmlns:p14="http://schemas.microsoft.com/office/powerpoint/2010/main" val="2403642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13</a:t>
            </a:fld>
            <a:endParaRPr lang="en-US"/>
          </a:p>
        </p:txBody>
      </p:sp>
    </p:spTree>
    <p:extLst>
      <p:ext uri="{BB962C8B-B14F-4D97-AF65-F5344CB8AC3E}">
        <p14:creationId xmlns:p14="http://schemas.microsoft.com/office/powerpoint/2010/main" val="41420264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14</a:t>
            </a:fld>
            <a:endParaRPr lang="en-US"/>
          </a:p>
        </p:txBody>
      </p:sp>
    </p:spTree>
    <p:extLst>
      <p:ext uri="{BB962C8B-B14F-4D97-AF65-F5344CB8AC3E}">
        <p14:creationId xmlns:p14="http://schemas.microsoft.com/office/powerpoint/2010/main" val="22997753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15</a:t>
            </a:fld>
            <a:endParaRPr lang="en-US"/>
          </a:p>
        </p:txBody>
      </p:sp>
    </p:spTree>
    <p:extLst>
      <p:ext uri="{BB962C8B-B14F-4D97-AF65-F5344CB8AC3E}">
        <p14:creationId xmlns:p14="http://schemas.microsoft.com/office/powerpoint/2010/main" val="4966466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16</a:t>
            </a:fld>
            <a:endParaRPr lang="en-US"/>
          </a:p>
        </p:txBody>
      </p:sp>
    </p:spTree>
    <p:extLst>
      <p:ext uri="{BB962C8B-B14F-4D97-AF65-F5344CB8AC3E}">
        <p14:creationId xmlns:p14="http://schemas.microsoft.com/office/powerpoint/2010/main" val="1115350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17</a:t>
            </a:fld>
            <a:endParaRPr lang="en-US"/>
          </a:p>
        </p:txBody>
      </p:sp>
    </p:spTree>
    <p:extLst>
      <p:ext uri="{BB962C8B-B14F-4D97-AF65-F5344CB8AC3E}">
        <p14:creationId xmlns:p14="http://schemas.microsoft.com/office/powerpoint/2010/main" val="13760671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18</a:t>
            </a:fld>
            <a:endParaRPr lang="en-US"/>
          </a:p>
        </p:txBody>
      </p:sp>
    </p:spTree>
    <p:extLst>
      <p:ext uri="{BB962C8B-B14F-4D97-AF65-F5344CB8AC3E}">
        <p14:creationId xmlns:p14="http://schemas.microsoft.com/office/powerpoint/2010/main" val="939514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19</a:t>
            </a:fld>
            <a:endParaRPr lang="en-US"/>
          </a:p>
        </p:txBody>
      </p:sp>
    </p:spTree>
    <p:extLst>
      <p:ext uri="{BB962C8B-B14F-4D97-AF65-F5344CB8AC3E}">
        <p14:creationId xmlns:p14="http://schemas.microsoft.com/office/powerpoint/2010/main" val="17742793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20</a:t>
            </a:fld>
            <a:endParaRPr lang="en-US"/>
          </a:p>
        </p:txBody>
      </p:sp>
    </p:spTree>
    <p:extLst>
      <p:ext uri="{BB962C8B-B14F-4D97-AF65-F5344CB8AC3E}">
        <p14:creationId xmlns:p14="http://schemas.microsoft.com/office/powerpoint/2010/main" val="2005775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93957724-74D0-4AAB-8366-EF91C6CD0800}" type="slidenum">
              <a:rPr lang="en-US" smtClean="0"/>
              <a:t>3</a:t>
            </a:fld>
            <a:endParaRPr lang="en-US"/>
          </a:p>
        </p:txBody>
      </p:sp>
    </p:spTree>
    <p:extLst>
      <p:ext uri="{BB962C8B-B14F-4D97-AF65-F5344CB8AC3E}">
        <p14:creationId xmlns:p14="http://schemas.microsoft.com/office/powerpoint/2010/main" val="15930400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21</a:t>
            </a:fld>
            <a:endParaRPr lang="en-US"/>
          </a:p>
        </p:txBody>
      </p:sp>
    </p:spTree>
    <p:extLst>
      <p:ext uri="{BB962C8B-B14F-4D97-AF65-F5344CB8AC3E}">
        <p14:creationId xmlns:p14="http://schemas.microsoft.com/office/powerpoint/2010/main" val="17448346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22</a:t>
            </a:fld>
            <a:endParaRPr lang="en-US"/>
          </a:p>
        </p:txBody>
      </p:sp>
    </p:spTree>
    <p:extLst>
      <p:ext uri="{BB962C8B-B14F-4D97-AF65-F5344CB8AC3E}">
        <p14:creationId xmlns:p14="http://schemas.microsoft.com/office/powerpoint/2010/main" val="9956179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23</a:t>
            </a:fld>
            <a:endParaRPr lang="en-US"/>
          </a:p>
        </p:txBody>
      </p:sp>
    </p:spTree>
    <p:extLst>
      <p:ext uri="{BB962C8B-B14F-4D97-AF65-F5344CB8AC3E}">
        <p14:creationId xmlns:p14="http://schemas.microsoft.com/office/powerpoint/2010/main" val="2313733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24</a:t>
            </a:fld>
            <a:endParaRPr lang="en-US"/>
          </a:p>
        </p:txBody>
      </p:sp>
    </p:spTree>
    <p:extLst>
      <p:ext uri="{BB962C8B-B14F-4D97-AF65-F5344CB8AC3E}">
        <p14:creationId xmlns:p14="http://schemas.microsoft.com/office/powerpoint/2010/main" val="8558318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25</a:t>
            </a:fld>
            <a:endParaRPr lang="en-US"/>
          </a:p>
        </p:txBody>
      </p:sp>
    </p:spTree>
    <p:extLst>
      <p:ext uri="{BB962C8B-B14F-4D97-AF65-F5344CB8AC3E}">
        <p14:creationId xmlns:p14="http://schemas.microsoft.com/office/powerpoint/2010/main" val="24693973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26</a:t>
            </a:fld>
            <a:endParaRPr lang="en-US"/>
          </a:p>
        </p:txBody>
      </p:sp>
    </p:spTree>
    <p:extLst>
      <p:ext uri="{BB962C8B-B14F-4D97-AF65-F5344CB8AC3E}">
        <p14:creationId xmlns:p14="http://schemas.microsoft.com/office/powerpoint/2010/main" val="39149500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27</a:t>
            </a:fld>
            <a:endParaRPr lang="en-US"/>
          </a:p>
        </p:txBody>
      </p:sp>
    </p:spTree>
    <p:extLst>
      <p:ext uri="{BB962C8B-B14F-4D97-AF65-F5344CB8AC3E}">
        <p14:creationId xmlns:p14="http://schemas.microsoft.com/office/powerpoint/2010/main" val="20189752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28</a:t>
            </a:fld>
            <a:endParaRPr lang="en-US"/>
          </a:p>
        </p:txBody>
      </p:sp>
    </p:spTree>
    <p:extLst>
      <p:ext uri="{BB962C8B-B14F-4D97-AF65-F5344CB8AC3E}">
        <p14:creationId xmlns:p14="http://schemas.microsoft.com/office/powerpoint/2010/main" val="2742539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29</a:t>
            </a:fld>
            <a:endParaRPr lang="en-US"/>
          </a:p>
        </p:txBody>
      </p:sp>
    </p:spTree>
    <p:extLst>
      <p:ext uri="{BB962C8B-B14F-4D97-AF65-F5344CB8AC3E}">
        <p14:creationId xmlns:p14="http://schemas.microsoft.com/office/powerpoint/2010/main" val="29049055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30</a:t>
            </a:fld>
            <a:endParaRPr lang="en-US"/>
          </a:p>
        </p:txBody>
      </p:sp>
    </p:spTree>
    <p:extLst>
      <p:ext uri="{BB962C8B-B14F-4D97-AF65-F5344CB8AC3E}">
        <p14:creationId xmlns:p14="http://schemas.microsoft.com/office/powerpoint/2010/main" val="767574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3A5C127-CB05-47B6-8D1E-7BC74A68F50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1/31/2020 2:09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818526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31</a:t>
            </a:fld>
            <a:endParaRPr lang="en-US"/>
          </a:p>
        </p:txBody>
      </p:sp>
    </p:spTree>
    <p:extLst>
      <p:ext uri="{BB962C8B-B14F-4D97-AF65-F5344CB8AC3E}">
        <p14:creationId xmlns:p14="http://schemas.microsoft.com/office/powerpoint/2010/main" val="15854574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32</a:t>
            </a:fld>
            <a:endParaRPr lang="en-US"/>
          </a:p>
        </p:txBody>
      </p:sp>
    </p:spTree>
    <p:extLst>
      <p:ext uri="{BB962C8B-B14F-4D97-AF65-F5344CB8AC3E}">
        <p14:creationId xmlns:p14="http://schemas.microsoft.com/office/powerpoint/2010/main" val="7308382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33</a:t>
            </a:fld>
            <a:endParaRPr lang="en-US"/>
          </a:p>
        </p:txBody>
      </p:sp>
    </p:spTree>
    <p:extLst>
      <p:ext uri="{BB962C8B-B14F-4D97-AF65-F5344CB8AC3E}">
        <p14:creationId xmlns:p14="http://schemas.microsoft.com/office/powerpoint/2010/main" val="13324296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34</a:t>
            </a:fld>
            <a:endParaRPr lang="en-US"/>
          </a:p>
        </p:txBody>
      </p:sp>
    </p:spTree>
    <p:extLst>
      <p:ext uri="{BB962C8B-B14F-4D97-AF65-F5344CB8AC3E}">
        <p14:creationId xmlns:p14="http://schemas.microsoft.com/office/powerpoint/2010/main" val="18247598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3A5C127-CB05-47B6-8D1E-7BC74A68F50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1/31/2020 2:09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74958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36</a:t>
            </a:fld>
            <a:endParaRPr lang="en-US"/>
          </a:p>
        </p:txBody>
      </p:sp>
    </p:spTree>
    <p:extLst>
      <p:ext uri="{BB962C8B-B14F-4D97-AF65-F5344CB8AC3E}">
        <p14:creationId xmlns:p14="http://schemas.microsoft.com/office/powerpoint/2010/main" val="8144814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37</a:t>
            </a:fld>
            <a:endParaRPr lang="en-US"/>
          </a:p>
        </p:txBody>
      </p:sp>
    </p:spTree>
    <p:extLst>
      <p:ext uri="{BB962C8B-B14F-4D97-AF65-F5344CB8AC3E}">
        <p14:creationId xmlns:p14="http://schemas.microsoft.com/office/powerpoint/2010/main" val="10203746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38</a:t>
            </a:fld>
            <a:endParaRPr lang="en-US"/>
          </a:p>
        </p:txBody>
      </p:sp>
    </p:spTree>
    <p:extLst>
      <p:ext uri="{BB962C8B-B14F-4D97-AF65-F5344CB8AC3E}">
        <p14:creationId xmlns:p14="http://schemas.microsoft.com/office/powerpoint/2010/main" val="151097322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39</a:t>
            </a:fld>
            <a:endParaRPr lang="en-US"/>
          </a:p>
        </p:txBody>
      </p:sp>
    </p:spTree>
    <p:extLst>
      <p:ext uri="{BB962C8B-B14F-4D97-AF65-F5344CB8AC3E}">
        <p14:creationId xmlns:p14="http://schemas.microsoft.com/office/powerpoint/2010/main" val="1071225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40</a:t>
            </a:fld>
            <a:endParaRPr lang="en-US"/>
          </a:p>
        </p:txBody>
      </p:sp>
    </p:spTree>
    <p:extLst>
      <p:ext uri="{BB962C8B-B14F-4D97-AF65-F5344CB8AC3E}">
        <p14:creationId xmlns:p14="http://schemas.microsoft.com/office/powerpoint/2010/main" val="438750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5</a:t>
            </a:fld>
            <a:endParaRPr lang="en-US"/>
          </a:p>
        </p:txBody>
      </p:sp>
    </p:spTree>
    <p:extLst>
      <p:ext uri="{BB962C8B-B14F-4D97-AF65-F5344CB8AC3E}">
        <p14:creationId xmlns:p14="http://schemas.microsoft.com/office/powerpoint/2010/main" val="29915455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41</a:t>
            </a:fld>
            <a:endParaRPr lang="en-US"/>
          </a:p>
        </p:txBody>
      </p:sp>
    </p:spTree>
    <p:extLst>
      <p:ext uri="{BB962C8B-B14F-4D97-AF65-F5344CB8AC3E}">
        <p14:creationId xmlns:p14="http://schemas.microsoft.com/office/powerpoint/2010/main" val="1640676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42</a:t>
            </a:fld>
            <a:endParaRPr lang="en-US"/>
          </a:p>
        </p:txBody>
      </p:sp>
    </p:spTree>
    <p:extLst>
      <p:ext uri="{BB962C8B-B14F-4D97-AF65-F5344CB8AC3E}">
        <p14:creationId xmlns:p14="http://schemas.microsoft.com/office/powerpoint/2010/main" val="41097704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43</a:t>
            </a:fld>
            <a:endParaRPr lang="en-US"/>
          </a:p>
        </p:txBody>
      </p:sp>
    </p:spTree>
    <p:extLst>
      <p:ext uri="{BB962C8B-B14F-4D97-AF65-F5344CB8AC3E}">
        <p14:creationId xmlns:p14="http://schemas.microsoft.com/office/powerpoint/2010/main" val="1975798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3A5C127-CB05-47B6-8D1E-7BC74A68F50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1/31/2020 2:09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0979029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45</a:t>
            </a:fld>
            <a:endParaRPr lang="en-US"/>
          </a:p>
        </p:txBody>
      </p:sp>
    </p:spTree>
    <p:extLst>
      <p:ext uri="{BB962C8B-B14F-4D97-AF65-F5344CB8AC3E}">
        <p14:creationId xmlns:p14="http://schemas.microsoft.com/office/powerpoint/2010/main" val="162235279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46</a:t>
            </a:fld>
            <a:endParaRPr lang="en-US"/>
          </a:p>
        </p:txBody>
      </p:sp>
    </p:spTree>
    <p:extLst>
      <p:ext uri="{BB962C8B-B14F-4D97-AF65-F5344CB8AC3E}">
        <p14:creationId xmlns:p14="http://schemas.microsoft.com/office/powerpoint/2010/main" val="42345825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47</a:t>
            </a:fld>
            <a:endParaRPr lang="en-US"/>
          </a:p>
        </p:txBody>
      </p:sp>
    </p:spTree>
    <p:extLst>
      <p:ext uri="{BB962C8B-B14F-4D97-AF65-F5344CB8AC3E}">
        <p14:creationId xmlns:p14="http://schemas.microsoft.com/office/powerpoint/2010/main" val="66509613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48</a:t>
            </a:fld>
            <a:endParaRPr lang="en-US"/>
          </a:p>
        </p:txBody>
      </p:sp>
    </p:spTree>
    <p:extLst>
      <p:ext uri="{BB962C8B-B14F-4D97-AF65-F5344CB8AC3E}">
        <p14:creationId xmlns:p14="http://schemas.microsoft.com/office/powerpoint/2010/main" val="35503673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93957724-74D0-4AAB-8366-EF91C6CD0800}" type="slidenum">
              <a:rPr lang="en-US" smtClean="0"/>
              <a:t>49</a:t>
            </a:fld>
            <a:endParaRPr lang="en-US"/>
          </a:p>
        </p:txBody>
      </p:sp>
    </p:spTree>
    <p:extLst>
      <p:ext uri="{BB962C8B-B14F-4D97-AF65-F5344CB8AC3E}">
        <p14:creationId xmlns:p14="http://schemas.microsoft.com/office/powerpoint/2010/main" val="2335611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217488" y="812800"/>
            <a:ext cx="7124700" cy="4008438"/>
          </a:xfrm>
        </p:spPr>
      </p:sp>
      <p:sp>
        <p:nvSpPr>
          <p:cNvPr id="3" name="Marcador de notas 2"/>
          <p:cNvSpPr>
            <a:spLocks noGrp="1"/>
          </p:cNvSpPr>
          <p:nvPr>
            <p:ph type="body" idx="1"/>
          </p:nvPr>
        </p:nvSpPr>
        <p:spPr/>
        <p:txBody>
          <a:bodyPr/>
          <a:lstStyle/>
          <a:p>
            <a:endParaRPr lang="es-ES"/>
          </a:p>
        </p:txBody>
      </p:sp>
      <p:sp>
        <p:nvSpPr>
          <p:cNvPr id="4" name="Marcador de encabezado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Marcador de pie de página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Marcador de fecha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1/31/2020 2:09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Marcador de número de diapositiva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00506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6</a:t>
            </a:fld>
            <a:endParaRPr lang="en-US"/>
          </a:p>
        </p:txBody>
      </p:sp>
    </p:spTree>
    <p:extLst>
      <p:ext uri="{BB962C8B-B14F-4D97-AF65-F5344CB8AC3E}">
        <p14:creationId xmlns:p14="http://schemas.microsoft.com/office/powerpoint/2010/main" val="6441974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7</a:t>
            </a:fld>
            <a:endParaRPr lang="en-US"/>
          </a:p>
        </p:txBody>
      </p:sp>
    </p:spTree>
    <p:extLst>
      <p:ext uri="{BB962C8B-B14F-4D97-AF65-F5344CB8AC3E}">
        <p14:creationId xmlns:p14="http://schemas.microsoft.com/office/powerpoint/2010/main" val="857197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8</a:t>
            </a:fld>
            <a:endParaRPr lang="en-US"/>
          </a:p>
        </p:txBody>
      </p:sp>
    </p:spTree>
    <p:extLst>
      <p:ext uri="{BB962C8B-B14F-4D97-AF65-F5344CB8AC3E}">
        <p14:creationId xmlns:p14="http://schemas.microsoft.com/office/powerpoint/2010/main" val="27441918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9</a:t>
            </a:fld>
            <a:endParaRPr lang="en-US"/>
          </a:p>
        </p:txBody>
      </p:sp>
    </p:spTree>
    <p:extLst>
      <p:ext uri="{BB962C8B-B14F-4D97-AF65-F5344CB8AC3E}">
        <p14:creationId xmlns:p14="http://schemas.microsoft.com/office/powerpoint/2010/main" val="265957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3A5C127-CB05-47B6-8D1E-7BC74A68F50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1/31/2020 2:09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585199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4"/>
            <a:ext cx="9143936" cy="1828800"/>
          </a:xfrm>
          <a:noFill/>
        </p:spPr>
        <p:txBody>
          <a:bodyPr lIns="146304" tIns="91440" rIns="146304" bIns="91440" anchor="b" anchorCtr="0"/>
          <a:lstStyle>
            <a:lvl1pPr>
              <a:defRPr sz="5400" spc="-100"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74701" y="3040063"/>
            <a:ext cx="9143937" cy="730183"/>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Date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 name="Text Placeholder 2"/>
          <p:cNvSpPr>
            <a:spLocks noGrp="1"/>
          </p:cNvSpPr>
          <p:nvPr>
            <p:ph type="body" sz="quarter" idx="13" hasCustomPrompt="1"/>
          </p:nvPr>
        </p:nvSpPr>
        <p:spPr>
          <a:xfrm>
            <a:off x="274639" y="3770246"/>
            <a:ext cx="9144000" cy="461665"/>
          </a:xfrm>
        </p:spPr>
        <p:txBody>
          <a:bodyPr/>
          <a:lstStyle>
            <a:lvl1pPr marL="0" indent="0">
              <a:buNone/>
              <a:defRPr lang="en-US" sz="2000" kern="1200" spc="0" baseline="0" dirty="0" smtClean="0">
                <a:gradFill>
                  <a:gsLst>
                    <a:gs pos="91000">
                      <a:schemeClr val="tx1"/>
                    </a:gs>
                    <a:gs pos="0">
                      <a:schemeClr val="tx1"/>
                    </a:gs>
                  </a:gsLst>
                  <a:lin ang="5400000" scaled="0"/>
                </a:gradFill>
                <a:latin typeface="+mn-lt"/>
                <a:ea typeface="+mn-ea"/>
                <a:cs typeface="+mn-cs"/>
              </a:defRPr>
            </a:lvl1pPr>
          </a:lstStyle>
          <a:p>
            <a:r>
              <a:rPr lang="en-US"/>
              <a:t>Optional (City, State or venue)</a:t>
            </a:r>
          </a:p>
        </p:txBody>
      </p:sp>
    </p:spTree>
    <p:extLst>
      <p:ext uri="{BB962C8B-B14F-4D97-AF65-F5344CB8AC3E}">
        <p14:creationId xmlns:p14="http://schemas.microsoft.com/office/powerpoint/2010/main" val="14554132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8049325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4400604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565700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993757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71108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0394324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003526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6273271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p>
        </p:txBody>
      </p:sp>
    </p:spTree>
    <p:extLst>
      <p:ext uri="{BB962C8B-B14F-4D97-AF65-F5344CB8AC3E}">
        <p14:creationId xmlns:p14="http://schemas.microsoft.com/office/powerpoint/2010/main" val="277264369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Title (3)">
    <p:spTree>
      <p:nvGrpSpPr>
        <p:cNvPr id="1" name=""/>
        <p:cNvGrpSpPr/>
        <p:nvPr/>
      </p:nvGrpSpPr>
      <p:grpSpPr>
        <a:xfrm>
          <a:off x="0" y="0"/>
          <a:ext cx="0" cy="0"/>
          <a:chOff x="0" y="0"/>
          <a:chExt cx="0" cy="0"/>
        </a:xfrm>
      </p:grpSpPr>
      <p:sp>
        <p:nvSpPr>
          <p:cNvPr id="5" name="Text Placeholder 4"/>
          <p:cNvSpPr>
            <a:spLocks noGrp="1"/>
          </p:cNvSpPr>
          <p:nvPr>
            <p:ph type="body" sz="quarter" idx="14" hasCustomPrompt="1"/>
          </p:nvPr>
        </p:nvSpPr>
        <p:spPr>
          <a:xfrm>
            <a:off x="207964" y="2864381"/>
            <a:ext cx="11877675" cy="878160"/>
          </a:xfrm>
          <a:noFill/>
        </p:spPr>
        <p:txBody>
          <a:bodyPr wrap="square" lIns="182880" tIns="146304" rIns="182880" bIns="146304">
            <a:spAutoFit/>
          </a:bodyPr>
          <a:lstStyle>
            <a:lvl1pPr marL="0" indent="0">
              <a:spcBef>
                <a:spcPts val="0"/>
              </a:spcBef>
              <a:buNone/>
              <a:defRPr sz="4198" spc="0" baseline="0">
                <a:gradFill>
                  <a:gsLst>
                    <a:gs pos="0">
                      <a:schemeClr val="tx1"/>
                    </a:gs>
                    <a:gs pos="100000">
                      <a:schemeClr val="tx1"/>
                    </a:gs>
                  </a:gsLst>
                  <a:lin ang="5400000" scaled="0"/>
                </a:gradFill>
                <a:latin typeface="+mj-lt"/>
              </a:defRPr>
            </a:lvl1pPr>
          </a:lstStyle>
          <a:p>
            <a:pPr lvl="0"/>
            <a:r>
              <a:rPr lang="en-US"/>
              <a:t>Section Title</a:t>
            </a:r>
          </a:p>
        </p:txBody>
      </p:sp>
    </p:spTree>
    <p:extLst>
      <p:ext uri="{BB962C8B-B14F-4D97-AF65-F5344CB8AC3E}">
        <p14:creationId xmlns:p14="http://schemas.microsoft.com/office/powerpoint/2010/main" val="383126975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full phot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9BE07B27-19D1-41FD-BF41-5579CB8B9B2C}"/>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2270" y="0"/>
            <a:ext cx="12448745" cy="6995380"/>
          </a:xfrm>
          <a:prstGeom prst="rect">
            <a:avLst/>
          </a:prstGeom>
        </p:spPr>
      </p:pic>
      <p:sp>
        <p:nvSpPr>
          <p:cNvPr id="13" name="Rectangle 12">
            <a:extLst>
              <a:ext uri="{FF2B5EF4-FFF2-40B4-BE49-F238E27FC236}">
                <a16:creationId xmlns:a16="http://schemas.microsoft.com/office/drawing/2014/main" id="{6EC7C67A-316A-427C-BD03-542B061C5424}"/>
              </a:ext>
            </a:extLst>
          </p:cNvPr>
          <p:cNvSpPr/>
          <p:nvPr userDrawn="1"/>
        </p:nvSpPr>
        <p:spPr bwMode="auto">
          <a:xfrm>
            <a:off x="-12270" y="-1"/>
            <a:ext cx="12448745" cy="6994525"/>
          </a:xfrm>
          <a:prstGeom prst="rect">
            <a:avLst/>
          </a:prstGeom>
          <a:solidFill>
            <a:srgbClr val="000000">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err="1">
              <a:ln>
                <a:solidFill>
                  <a:sysClr val="windowText" lastClr="000000"/>
                </a:solidFill>
              </a:ln>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638" y="2150540"/>
            <a:ext cx="6402388" cy="892840"/>
          </a:xfrm>
          <a:noFill/>
        </p:spPr>
        <p:txBody>
          <a:bodyPr lIns="146304" tIns="91440" rIns="146304" bIns="91440" anchor="t" anchorCtr="0"/>
          <a:lstStyle>
            <a:lvl1pPr>
              <a:defRPr sz="5400" spc="-100" baseline="0">
                <a:gradFill>
                  <a:gsLst>
                    <a:gs pos="8718">
                      <a:schemeClr val="bg1"/>
                    </a:gs>
                    <a:gs pos="34000">
                      <a:schemeClr val="bg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4638" y="3951527"/>
            <a:ext cx="4572000" cy="1710429"/>
          </a:xfrm>
        </p:spPr>
        <p:txBody>
          <a:bodyPr lIns="164592" tIns="109728" rIns="164592" bIns="109728">
            <a:noAutofit/>
          </a:bodyPr>
          <a:lstStyle>
            <a:lvl1pPr marL="0" indent="0">
              <a:spcBef>
                <a:spcPts val="0"/>
              </a:spcBef>
              <a:buNone/>
              <a:defRPr sz="3200" baseline="0">
                <a:gradFill>
                  <a:gsLst>
                    <a:gs pos="8718">
                      <a:schemeClr val="bg1"/>
                    </a:gs>
                    <a:gs pos="34000">
                      <a:schemeClr val="bg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10997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 y="-770"/>
            <a:ext cx="12436475" cy="6995517"/>
          </a:xfrm>
          <a:prstGeom prst="rect">
            <a:avLst/>
          </a:prstGeom>
        </p:spPr>
      </p:pic>
      <p:sp>
        <p:nvSpPr>
          <p:cNvPr id="4" name="Rectangle 3"/>
          <p:cNvSpPr/>
          <p:nvPr userDrawn="1"/>
        </p:nvSpPr>
        <p:spPr bwMode="auto">
          <a:xfrm>
            <a:off x="272986" y="1759921"/>
            <a:ext cx="6402452" cy="3654405"/>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638" y="1759921"/>
            <a:ext cx="6402388" cy="1828800"/>
          </a:xfrm>
          <a:noFill/>
        </p:spPr>
        <p:txBody>
          <a:bodyPr lIns="146304" tIns="91440" rIns="146304" bIns="91440" anchor="t" anchorCtr="0"/>
          <a:lstStyle>
            <a:lvl1pPr>
              <a:defRPr sz="5400" spc="-100" baseline="0">
                <a:gradFill>
                  <a:gsLst>
                    <a:gs pos="76250">
                      <a:srgbClr val="FFFFFF"/>
                    </a:gs>
                    <a:gs pos="51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2986" y="3588721"/>
            <a:ext cx="6402388" cy="1828779"/>
          </a:xfrm>
        </p:spPr>
        <p:txBody>
          <a:bodyPr tIns="109728" bIns="109728">
            <a:noAutofit/>
          </a:bodyPr>
          <a:lstStyle>
            <a:lvl1pPr marL="0" indent="0">
              <a:spcBef>
                <a:spcPts val="0"/>
              </a:spcBef>
              <a:buNone/>
              <a:defRPr sz="3200">
                <a:gradFill>
                  <a:gsLst>
                    <a:gs pos="76250">
                      <a:srgbClr val="FFFFFF"/>
                    </a:gs>
                    <a:gs pos="51000">
                      <a:srgbClr val="FFFFFF"/>
                    </a:gs>
                  </a:gsLst>
                  <a:lin ang="5400000" scaled="0"/>
                </a:gradFill>
              </a:defRPr>
            </a:lvl1pPr>
          </a:lstStyle>
          <a:p>
            <a:pPr lvl="0"/>
            <a:r>
              <a:rPr lang="en-US"/>
              <a:t>Speaker Name</a:t>
            </a:r>
          </a:p>
        </p:txBody>
      </p:sp>
      <p:grpSp>
        <p:nvGrpSpPr>
          <p:cNvPr id="8" name="Group 7"/>
          <p:cNvGrpSpPr>
            <a:grpSpLocks noChangeAspect="1"/>
          </p:cNvGrpSpPr>
          <p:nvPr userDrawn="1"/>
        </p:nvGrpSpPr>
        <p:grpSpPr bwMode="gray">
          <a:xfrm>
            <a:off x="457518" y="6161741"/>
            <a:ext cx="1681413" cy="360979"/>
            <a:chOff x="457200" y="1643393"/>
            <a:chExt cx="4492753" cy="964540"/>
          </a:xfrm>
        </p:grpSpPr>
        <p:pic>
          <p:nvPicPr>
            <p:cNvPr id="11" name="Picture 10"/>
            <p:cNvPicPr>
              <a:picLocks noChangeAspect="1"/>
            </p:cNvPicPr>
            <p:nvPr/>
          </p:nvPicPr>
          <p:blipFill>
            <a:blip r:embed="rId3"/>
            <a:stretch>
              <a:fillRect/>
            </a:stretch>
          </p:blipFill>
          <p:spPr bwMode="gray">
            <a:xfrm>
              <a:off x="457200" y="1643393"/>
              <a:ext cx="964540" cy="964540"/>
            </a:xfrm>
            <a:prstGeom prst="rect">
              <a:avLst/>
            </a:prstGeom>
          </p:spPr>
        </p:pic>
        <p:sp>
          <p:nvSpPr>
            <p:cNvPr id="12"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2431377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2" y="2117165"/>
            <a:ext cx="8229535" cy="1837298"/>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7518" y="6161442"/>
            <a:ext cx="1645920" cy="353658"/>
          </a:xfrm>
          <a:prstGeom prst="rect">
            <a:avLst/>
          </a:prstGeom>
        </p:spPr>
      </p:pic>
    </p:spTree>
    <p:extLst>
      <p:ext uri="{BB962C8B-B14F-4D97-AF65-F5344CB8AC3E}">
        <p14:creationId xmlns:p14="http://schemas.microsoft.com/office/powerpoint/2010/main" val="231013319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7087133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3147663"/>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4260583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740635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714271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184882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537019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623426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pic>
        <p:nvPicPr>
          <p:cNvPr id="11" name="Imagen 10">
            <a:extLst>
              <a:ext uri="{FF2B5EF4-FFF2-40B4-BE49-F238E27FC236}">
                <a16:creationId xmlns:a16="http://schemas.microsoft.com/office/drawing/2014/main" id="{E7012627-96C1-4C25-A4B9-0EDDC8E4ECAF}"/>
              </a:ext>
            </a:extLst>
          </p:cNvPr>
          <p:cNvPicPr>
            <a:picLocks noChangeAspect="1"/>
          </p:cNvPicPr>
          <p:nvPr userDrawn="1"/>
        </p:nvPicPr>
        <p:blipFill>
          <a:blip r:embed="rId3"/>
          <a:stretch>
            <a:fillRect/>
          </a:stretch>
        </p:blipFill>
        <p:spPr>
          <a:xfrm>
            <a:off x="10143322" y="379680"/>
            <a:ext cx="1872951" cy="500530"/>
          </a:xfrm>
          <a:prstGeom prst="rect">
            <a:avLst/>
          </a:prstGeom>
        </p:spPr>
      </p:pic>
    </p:spTree>
    <p:extLst>
      <p:ext uri="{BB962C8B-B14F-4D97-AF65-F5344CB8AC3E}">
        <p14:creationId xmlns:p14="http://schemas.microsoft.com/office/powerpoint/2010/main" val="9163653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527612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9817042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462891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98818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1016314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1266878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137310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57435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55877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73659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04389705"/>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49618994"/>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a:t>
            </a:r>
            <a:r>
              <a:rPr lang="en-US" sz="700" baseline="0">
                <a:gradFill>
                  <a:gsLst>
                    <a:gs pos="0">
                      <a:schemeClr val="tx1"/>
                    </a:gs>
                    <a:gs pos="100000">
                      <a:schemeClr val="tx1"/>
                    </a:gs>
                  </a:gsLst>
                  <a:lin ang="5400000" scaled="0"/>
                </a:gradFill>
                <a:cs typeface="Segoe UI" pitchFamily="34" charset="0"/>
              </a:rPr>
              <a:t> Copyright</a:t>
            </a:r>
            <a:r>
              <a:rPr lang="en-US" sz="700">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420144995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48772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4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47549" b="10282"/>
          <a:stretch/>
        </p:blipFill>
        <p:spPr>
          <a:xfrm>
            <a:off x="0" y="0"/>
            <a:ext cx="12436475" cy="8062485"/>
          </a:xfrm>
          <a:prstGeom prst="rect">
            <a:avLst/>
          </a:prstGeom>
        </p:spPr>
      </p:pic>
      <p:sp>
        <p:nvSpPr>
          <p:cNvPr id="2" name="Rectangle 1"/>
          <p:cNvSpPr/>
          <p:nvPr userDrawn="1"/>
        </p:nvSpPr>
        <p:spPr bwMode="auto">
          <a:xfrm>
            <a:off x="274638" y="3040063"/>
            <a:ext cx="6400800" cy="3481225"/>
          </a:xfrm>
          <a:prstGeom prst="rect">
            <a:avLst/>
          </a:prstGeom>
          <a:solidFill>
            <a:srgbClr val="32145A">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3040063"/>
            <a:ext cx="6400736"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4868863"/>
            <a:ext cx="6402388" cy="1645926"/>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grpSp>
        <p:nvGrpSpPr>
          <p:cNvPr id="7" name="Group 6"/>
          <p:cNvGrpSpPr>
            <a:grpSpLocks noChangeAspect="1"/>
          </p:cNvGrpSpPr>
          <p:nvPr userDrawn="1"/>
        </p:nvGrpSpPr>
        <p:grpSpPr bwMode="gray">
          <a:xfrm>
            <a:off x="457518" y="468553"/>
            <a:ext cx="1681413" cy="360979"/>
            <a:chOff x="457200" y="1643393"/>
            <a:chExt cx="4492753" cy="964540"/>
          </a:xfrm>
        </p:grpSpPr>
        <p:pic>
          <p:nvPicPr>
            <p:cNvPr id="10" name="Picture 9"/>
            <p:cNvPicPr>
              <a:picLocks noChangeAspect="1"/>
            </p:cNvPicPr>
            <p:nvPr/>
          </p:nvPicPr>
          <p:blipFill>
            <a:blip r:embed="rId3"/>
            <a:stretch>
              <a:fillRect/>
            </a:stretch>
          </p:blipFill>
          <p:spPr bwMode="gray">
            <a:xfrm>
              <a:off x="457200" y="1643393"/>
              <a:ext cx="964540" cy="964540"/>
            </a:xfrm>
            <a:prstGeom prst="rect">
              <a:avLst/>
            </a:prstGeom>
          </p:spPr>
        </p:pic>
        <p:sp>
          <p:nvSpPr>
            <p:cNvPr id="11"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Tree>
    <p:extLst>
      <p:ext uri="{BB962C8B-B14F-4D97-AF65-F5344CB8AC3E}">
        <p14:creationId xmlns:p14="http://schemas.microsoft.com/office/powerpoint/2010/main" val="37164008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7928878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3199063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1848569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9509901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17938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26" Type="http://schemas.openxmlformats.org/officeDocument/2006/relationships/image" Target="../media/image6.png"/><Relationship Id="rId3" Type="http://schemas.openxmlformats.org/officeDocument/2006/relationships/slideLayout" Target="../slideLayouts/slideLayout22.xml"/><Relationship Id="rId21" Type="http://schemas.openxmlformats.org/officeDocument/2006/relationships/slideLayout" Target="../slideLayouts/slideLayout40.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5" Type="http://schemas.openxmlformats.org/officeDocument/2006/relationships/theme" Target="../theme/theme2.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24" Type="http://schemas.openxmlformats.org/officeDocument/2006/relationships/slideLayout" Target="../slideLayouts/slideLayout43.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23" Type="http://schemas.openxmlformats.org/officeDocument/2006/relationships/slideLayout" Target="../slideLayouts/slideLayout42.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 Id="rId22"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1"/>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3186809622"/>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9" r:id="rId4"/>
    <p:sldLayoutId id="2147483890" r:id="rId5"/>
    <p:sldLayoutId id="2147483891" r:id="rId6"/>
    <p:sldLayoutId id="2147483892" r:id="rId7"/>
    <p:sldLayoutId id="2147483893" r:id="rId8"/>
    <p:sldLayoutId id="2147483894" r:id="rId9"/>
    <p:sldLayoutId id="2147483895" r:id="rId10"/>
    <p:sldLayoutId id="2147483896" r:id="rId11"/>
    <p:sldLayoutId id="2147483897" r:id="rId12"/>
    <p:sldLayoutId id="2147483900" r:id="rId13"/>
    <p:sldLayoutId id="2147483901" r:id="rId14"/>
    <p:sldLayoutId id="2147483902" r:id="rId15"/>
    <p:sldLayoutId id="2147483903" r:id="rId16"/>
    <p:sldLayoutId id="2147483904" r:id="rId17"/>
    <p:sldLayoutId id="2147483931" r:id="rId18"/>
    <p:sldLayoutId id="2147483932" r:id="rId19"/>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6"/>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972238798"/>
      </p:ext>
    </p:extLst>
  </p:cSld>
  <p:clrMap bg1="lt1" tx1="dk1" bg2="lt2" tx2="dk2" accent1="accent1" accent2="accent2" accent3="accent3" accent4="accent4" accent5="accent5" accent6="accent6" hlink="hlink" folHlink="folHlink"/>
  <p:sldLayoutIdLst>
    <p:sldLayoutId id="2147483906" r:id="rId1"/>
    <p:sldLayoutId id="2147483907" r:id="rId2"/>
    <p:sldLayoutId id="2147483908" r:id="rId3"/>
    <p:sldLayoutId id="2147483909" r:id="rId4"/>
    <p:sldLayoutId id="2147483910" r:id="rId5"/>
    <p:sldLayoutId id="2147483911" r:id="rId6"/>
    <p:sldLayoutId id="2147483912" r:id="rId7"/>
    <p:sldLayoutId id="2147483913" r:id="rId8"/>
    <p:sldLayoutId id="2147483914" r:id="rId9"/>
    <p:sldLayoutId id="2147483915" r:id="rId10"/>
    <p:sldLayoutId id="2147483916" r:id="rId11"/>
    <p:sldLayoutId id="2147483917" r:id="rId12"/>
    <p:sldLayoutId id="2147483918" r:id="rId13"/>
    <p:sldLayoutId id="2147483919" r:id="rId14"/>
    <p:sldLayoutId id="2147483920" r:id="rId15"/>
    <p:sldLayoutId id="2147483921" r:id="rId16"/>
    <p:sldLayoutId id="2147483923" r:id="rId17"/>
    <p:sldLayoutId id="2147483924" r:id="rId18"/>
    <p:sldLayoutId id="2147483925" r:id="rId19"/>
    <p:sldLayoutId id="2147483926" r:id="rId20"/>
    <p:sldLayoutId id="2147483927" r:id="rId21"/>
    <p:sldLayoutId id="2147483928" r:id="rId22"/>
    <p:sldLayoutId id="2147483929" r:id="rId23"/>
    <p:sldLayoutId id="2147483930" r:id="rId2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2.emf"/><Relationship Id="rId4" Type="http://schemas.openxmlformats.org/officeDocument/2006/relationships/image" Target="../media/image12.jp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9.xml"/><Relationship Id="rId1" Type="http://schemas.openxmlformats.org/officeDocument/2006/relationships/slideLayout" Target="../slideLayouts/slideLayout18.xml"/><Relationship Id="rId6" Type="http://schemas.openxmlformats.org/officeDocument/2006/relationships/image" Target="../media/image27.png"/><Relationship Id="rId5" Type="http://schemas.openxmlformats.org/officeDocument/2006/relationships/image" Target="../media/image26.emf"/><Relationship Id="rId4" Type="http://schemas.openxmlformats.org/officeDocument/2006/relationships/image" Target="../media/image23.emf"/></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2.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hyperlink" Target="mailto:tsenovilla@bravent.net" TargetMode="External"/><Relationship Id="rId1" Type="http://schemas.openxmlformats.org/officeDocument/2006/relationships/slideLayout" Target="../slideLayouts/slideLayout13.xml"/><Relationship Id="rId6" Type="http://schemas.openxmlformats.org/officeDocument/2006/relationships/hyperlink" Target="https://twitter.com/hashtag/HackingForHumanitySpain?src=hashtag_click"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3" Type="http://schemas.openxmlformats.org/officeDocument/2006/relationships/hyperlink" Target="https://www.w3schools.com/colors/colors_names.asp" TargetMode="External"/><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30.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4.xml"/><Relationship Id="rId1" Type="http://schemas.openxmlformats.org/officeDocument/2006/relationships/slideLayout" Target="../slideLayouts/slideLayout18.xml"/><Relationship Id="rId6" Type="http://schemas.openxmlformats.org/officeDocument/2006/relationships/image" Target="../media/image31.jpg"/><Relationship Id="rId5" Type="http://schemas.openxmlformats.org/officeDocument/2006/relationships/image" Target="../media/image30.png"/><Relationship Id="rId4" Type="http://schemas.openxmlformats.org/officeDocument/2006/relationships/image" Target="../media/image23.emf"/></Relationships>
</file>

<file path=ppt/slides/_rels/slide36.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5.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7.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24.png"/><Relationship Id="rId5" Type="http://schemas.openxmlformats.org/officeDocument/2006/relationships/image" Target="../media/image23.emf"/><Relationship Id="rId4" Type="http://schemas.openxmlformats.org/officeDocument/2006/relationships/image" Target="../media/image22.png"/></Relationships>
</file>

<file path=ppt/slides/_rels/slide40.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42.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3.xml"/><Relationship Id="rId1" Type="http://schemas.openxmlformats.org/officeDocument/2006/relationships/slideLayout" Target="../slideLayouts/slideLayout18.xml"/><Relationship Id="rId6" Type="http://schemas.openxmlformats.org/officeDocument/2006/relationships/image" Target="../media/image36.jpg"/><Relationship Id="rId5" Type="http://schemas.openxmlformats.org/officeDocument/2006/relationships/image" Target="../media/image35.png"/><Relationship Id="rId4" Type="http://schemas.openxmlformats.org/officeDocument/2006/relationships/image" Target="../media/image23.emf"/></Relationships>
</file>

<file path=ppt/slides/_rels/slide45.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44.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7.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8.xml"/><Relationship Id="rId1" Type="http://schemas.openxmlformats.org/officeDocument/2006/relationships/slideLayout" Target="../slideLayouts/slideLayout3.xml"/><Relationship Id="rId5" Type="http://schemas.openxmlformats.org/officeDocument/2006/relationships/hyperlink" Target="https://twitter.com/hashtag/HackingForHumanitySpain?src=hashtag_click" TargetMode="Externa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5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9.xml"/><Relationship Id="rId1" Type="http://schemas.openxmlformats.org/officeDocument/2006/relationships/slideLayout" Target="../slideLayouts/slideLayout19.xml"/><Relationship Id="rId4" Type="http://schemas.openxmlformats.org/officeDocument/2006/relationships/hyperlink" Target="https://twitter.com/hashtag/HackingForHumanitySpain?src=hashtag_click"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2EBE448A-AD1F-6345-8483-4EBC1FCDBE6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3641" b="1941"/>
          <a:stretch/>
        </p:blipFill>
        <p:spPr>
          <a:xfrm>
            <a:off x="8164" y="0"/>
            <a:ext cx="12428311" cy="6994525"/>
          </a:xfrm>
          <a:prstGeom prst="rect">
            <a:avLst/>
          </a:prstGeom>
        </p:spPr>
      </p:pic>
      <p:sp>
        <p:nvSpPr>
          <p:cNvPr id="11" name="Rectángulo 10">
            <a:extLst>
              <a:ext uri="{FF2B5EF4-FFF2-40B4-BE49-F238E27FC236}">
                <a16:creationId xmlns:a16="http://schemas.microsoft.com/office/drawing/2014/main" id="{1047A804-AFC1-4ABB-8554-AD4814E56CE3}"/>
              </a:ext>
            </a:extLst>
          </p:cNvPr>
          <p:cNvSpPr/>
          <p:nvPr/>
        </p:nvSpPr>
        <p:spPr>
          <a:xfrm>
            <a:off x="314847" y="1668462"/>
            <a:ext cx="4150790" cy="3154710"/>
          </a:xfrm>
          <a:prstGeom prst="rect">
            <a:avLst/>
          </a:prstGeom>
        </p:spPr>
        <p:txBody>
          <a:bodyPr wrap="square">
            <a:spAutoFit/>
          </a:bodyPr>
          <a:lstStyle/>
          <a:p>
            <a:r>
              <a:rPr lang="es-ES" sz="20000">
                <a:solidFill>
                  <a:srgbClr val="F5F5F5">
                    <a:alpha val="5000"/>
                  </a:srgbClr>
                </a:solidFill>
                <a:latin typeface="Playfair Display Black" panose="00000A00000000000000" pitchFamily="2" charset="0"/>
              </a:rPr>
              <a:t>01</a:t>
            </a:r>
          </a:p>
        </p:txBody>
      </p:sp>
      <p:pic>
        <p:nvPicPr>
          <p:cNvPr id="2" name="Imagen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64" y="-10535"/>
            <a:ext cx="12428311" cy="7019142"/>
          </a:xfrm>
          <a:prstGeom prst="rect">
            <a:avLst/>
          </a:prstGeom>
        </p:spPr>
      </p:pic>
      <p:sp>
        <p:nvSpPr>
          <p:cNvPr id="8" name="Rectángulo 7">
            <a:extLst>
              <a:ext uri="{FF2B5EF4-FFF2-40B4-BE49-F238E27FC236}">
                <a16:creationId xmlns:a16="http://schemas.microsoft.com/office/drawing/2014/main" id="{4434C239-D539-3143-B25A-1A6B1D565491}"/>
              </a:ext>
            </a:extLst>
          </p:cNvPr>
          <p:cNvSpPr/>
          <p:nvPr/>
        </p:nvSpPr>
        <p:spPr bwMode="auto">
          <a:xfrm>
            <a:off x="8164" y="0"/>
            <a:ext cx="12436475" cy="7008607"/>
          </a:xfrm>
          <a:prstGeom prst="rect">
            <a:avLst/>
          </a:prstGeom>
          <a:solidFill>
            <a:srgbClr val="222222">
              <a:alpha val="68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Title 1">
            <a:extLst>
              <a:ext uri="{FF2B5EF4-FFF2-40B4-BE49-F238E27FC236}">
                <a16:creationId xmlns:a16="http://schemas.microsoft.com/office/drawing/2014/main" id="{0703C13D-3630-454F-8415-3407ED3C3E46}"/>
              </a:ext>
            </a:extLst>
          </p:cNvPr>
          <p:cNvSpPr>
            <a:spLocks noGrp="1"/>
          </p:cNvSpPr>
          <p:nvPr>
            <p:ph type="title"/>
          </p:nvPr>
        </p:nvSpPr>
        <p:spPr>
          <a:xfrm>
            <a:off x="1148827" y="999744"/>
            <a:ext cx="2899820" cy="740657"/>
          </a:xfrm>
        </p:spPr>
        <p:txBody>
          <a:bodyPr/>
          <a:lstStyle/>
          <a:p>
            <a:pPr>
              <a:tabLst>
                <a:tab pos="263525" algn="l"/>
              </a:tabLst>
            </a:pPr>
            <a:r>
              <a:rPr lang="es-ES" sz="4400">
                <a:gradFill>
                  <a:gsLst>
                    <a:gs pos="76250">
                      <a:srgbClr val="FFFFFF"/>
                    </a:gs>
                    <a:gs pos="51000">
                      <a:srgbClr val="FFFFFF"/>
                    </a:gs>
                  </a:gsLst>
                  <a:lin ang="5400000" scaled="0"/>
                </a:gradFill>
                <a:latin typeface="Playfair Display" panose="00000500000000000000" pitchFamily="2" charset="0"/>
              </a:rPr>
              <a:t>Taller /</a:t>
            </a:r>
            <a:endParaRPr lang="en-US" sz="4400">
              <a:solidFill>
                <a:srgbClr val="2948FF"/>
              </a:solidFill>
              <a:latin typeface="Playfair Display" panose="00000500000000000000" pitchFamily="2" charset="0"/>
            </a:endParaRPr>
          </a:p>
        </p:txBody>
      </p:sp>
      <p:grpSp>
        <p:nvGrpSpPr>
          <p:cNvPr id="13" name="Group 6">
            <a:extLst>
              <a:ext uri="{FF2B5EF4-FFF2-40B4-BE49-F238E27FC236}">
                <a16:creationId xmlns:a16="http://schemas.microsoft.com/office/drawing/2014/main" id="{2A7D6743-55FE-442B-97CD-1B01CFDF7071}"/>
              </a:ext>
            </a:extLst>
          </p:cNvPr>
          <p:cNvGrpSpPr>
            <a:grpSpLocks noChangeAspect="1"/>
          </p:cNvGrpSpPr>
          <p:nvPr/>
        </p:nvGrpSpPr>
        <p:grpSpPr bwMode="gray">
          <a:xfrm>
            <a:off x="10251824" y="6157838"/>
            <a:ext cx="1681413" cy="360979"/>
            <a:chOff x="457200" y="1643393"/>
            <a:chExt cx="4492753" cy="964540"/>
          </a:xfrm>
        </p:grpSpPr>
        <p:pic>
          <p:nvPicPr>
            <p:cNvPr id="14" name="Picture 9">
              <a:extLst>
                <a:ext uri="{FF2B5EF4-FFF2-40B4-BE49-F238E27FC236}">
                  <a16:creationId xmlns:a16="http://schemas.microsoft.com/office/drawing/2014/main" id="{61069110-AA5C-4EC2-AF00-2B17CB9580E0}"/>
                </a:ext>
              </a:extLst>
            </p:cNvPr>
            <p:cNvPicPr>
              <a:picLocks noChangeAspect="1"/>
            </p:cNvPicPr>
            <p:nvPr/>
          </p:nvPicPr>
          <p:blipFill>
            <a:blip r:embed="rId5">
              <a:biLevel thresh="25000"/>
            </a:blip>
            <a:stretch>
              <a:fillRect/>
            </a:stretch>
          </p:blipFill>
          <p:spPr bwMode="gray">
            <a:xfrm>
              <a:off x="457200" y="1643393"/>
              <a:ext cx="964540" cy="964540"/>
            </a:xfrm>
            <a:prstGeom prst="rect">
              <a:avLst/>
            </a:prstGeom>
          </p:spPr>
        </p:pic>
        <p:sp>
          <p:nvSpPr>
            <p:cNvPr id="15" name="Freeform 12">
              <a:extLst>
                <a:ext uri="{FF2B5EF4-FFF2-40B4-BE49-F238E27FC236}">
                  <a16:creationId xmlns:a16="http://schemas.microsoft.com/office/drawing/2014/main" id="{1FD21088-9F13-4BD0-A5BB-11695E6452C6}"/>
                </a:ext>
              </a:extLst>
            </p:cNvPr>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
        <p:nvSpPr>
          <p:cNvPr id="16" name="Title 1">
            <a:extLst>
              <a:ext uri="{FF2B5EF4-FFF2-40B4-BE49-F238E27FC236}">
                <a16:creationId xmlns:a16="http://schemas.microsoft.com/office/drawing/2014/main" id="{6EAD0656-DCDE-48C0-894E-8721F7C39588}"/>
              </a:ext>
            </a:extLst>
          </p:cNvPr>
          <p:cNvSpPr txBox="1">
            <a:spLocks/>
          </p:cNvSpPr>
          <p:nvPr/>
        </p:nvSpPr>
        <p:spPr>
          <a:xfrm>
            <a:off x="1140035" y="1956816"/>
            <a:ext cx="10784410" cy="1458868"/>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 sz="6600" b="1">
                <a:solidFill>
                  <a:schemeClr val="bg1"/>
                </a:solidFill>
                <a:latin typeface="Poppins" panose="00000500000000000000" pitchFamily="2" charset="0"/>
              </a:rPr>
              <a:t>Diferencia tu web</a:t>
            </a:r>
          </a:p>
          <a:p>
            <a:r>
              <a:rPr lang="es-ES" sz="6600" b="1">
                <a:solidFill>
                  <a:schemeClr val="bg1"/>
                </a:solidFill>
                <a:latin typeface="Poppins" panose="00000500000000000000" pitchFamily="2" charset="0"/>
              </a:rPr>
              <a:t>con </a:t>
            </a:r>
            <a:r>
              <a:rPr lang="es-ES" sz="6600" b="1">
                <a:solidFill>
                  <a:srgbClr val="FFD200"/>
                </a:solidFill>
                <a:latin typeface="Poppins" panose="00000500000000000000" pitchFamily="2" charset="0"/>
              </a:rPr>
              <a:t>CSS</a:t>
            </a:r>
          </a:p>
        </p:txBody>
      </p:sp>
      <p:pic>
        <p:nvPicPr>
          <p:cNvPr id="17" name="Imagen 16">
            <a:extLst>
              <a:ext uri="{FF2B5EF4-FFF2-40B4-BE49-F238E27FC236}">
                <a16:creationId xmlns:a16="http://schemas.microsoft.com/office/drawing/2014/main" id="{CBDFEA25-182C-4E18-BE4E-0BECEDEA4D29}"/>
              </a:ext>
            </a:extLst>
          </p:cNvPr>
          <p:cNvPicPr>
            <a:picLocks noChangeAspect="1"/>
          </p:cNvPicPr>
          <p:nvPr/>
        </p:nvPicPr>
        <p:blipFill>
          <a:blip r:embed="rId6"/>
          <a:stretch>
            <a:fillRect/>
          </a:stretch>
        </p:blipFill>
        <p:spPr>
          <a:xfrm>
            <a:off x="7967839" y="6088062"/>
            <a:ext cx="1872951" cy="500530"/>
          </a:xfrm>
          <a:prstGeom prst="rect">
            <a:avLst/>
          </a:prstGeom>
        </p:spPr>
      </p:pic>
      <p:sp>
        <p:nvSpPr>
          <p:cNvPr id="18" name="Title 1">
            <a:extLst>
              <a:ext uri="{FF2B5EF4-FFF2-40B4-BE49-F238E27FC236}">
                <a16:creationId xmlns:a16="http://schemas.microsoft.com/office/drawing/2014/main" id="{D08556E1-84A3-4A49-BB63-A53E3FC85731}"/>
              </a:ext>
            </a:extLst>
          </p:cNvPr>
          <p:cNvSpPr txBox="1">
            <a:spLocks/>
          </p:cNvSpPr>
          <p:nvPr/>
        </p:nvSpPr>
        <p:spPr>
          <a:xfrm>
            <a:off x="1126243" y="4240285"/>
            <a:ext cx="6941992" cy="603294"/>
          </a:xfrm>
          <a:prstGeom prst="rect">
            <a:avLst/>
          </a:prstGeom>
          <a:ln>
            <a:noFill/>
          </a:ln>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tabLst>
                <a:tab pos="258334" algn="l"/>
              </a:tabLst>
            </a:pPr>
            <a:r>
              <a:rPr lang="es-ES_tradnl" sz="2800">
                <a:gradFill>
                  <a:gsLst>
                    <a:gs pos="76250">
                      <a:srgbClr val="FFFFFF"/>
                    </a:gs>
                    <a:gs pos="51000">
                      <a:srgbClr val="FFFFFF"/>
                    </a:gs>
                  </a:gsLst>
                  <a:lin ang="5400000" scaled="0"/>
                </a:gradFill>
                <a:latin typeface="Poppins Light" pitchFamily="2" charset="77"/>
                <a:cs typeface="Poppins Light" pitchFamily="2" charset="77"/>
              </a:rPr>
              <a:t>Comenzará en un momento…</a:t>
            </a:r>
          </a:p>
        </p:txBody>
      </p:sp>
    </p:spTree>
    <p:extLst>
      <p:ext uri="{BB962C8B-B14F-4D97-AF65-F5344CB8AC3E}">
        <p14:creationId xmlns:p14="http://schemas.microsoft.com/office/powerpoint/2010/main" val="33316638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Captura de pantalla 2017-09-21 a las 13.05.1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436475" cy="6994525"/>
          </a:xfrm>
          <a:prstGeom prst="rect">
            <a:avLst/>
          </a:prstGeom>
        </p:spPr>
      </p:pic>
      <p:sp>
        <p:nvSpPr>
          <p:cNvPr id="2" name="Title 1"/>
          <p:cNvSpPr>
            <a:spLocks noGrp="1"/>
          </p:cNvSpPr>
          <p:nvPr>
            <p:ph type="title"/>
          </p:nvPr>
        </p:nvSpPr>
        <p:spPr>
          <a:xfrm>
            <a:off x="631189" y="3277974"/>
            <a:ext cx="5291146" cy="1661993"/>
          </a:xfrm>
        </p:spPr>
        <p:txBody>
          <a:bodyPr anchor="ctr"/>
          <a:lstStyle/>
          <a:p>
            <a:pPr>
              <a:lnSpc>
                <a:spcPct val="100000"/>
              </a:lnSpc>
            </a:pPr>
            <a:r>
              <a:rPr lang="en-US" sz="4800" b="1" err="1">
                <a:solidFill>
                  <a:schemeClr val="bg1"/>
                </a:solidFill>
                <a:latin typeface="Poppins SemiBold" pitchFamily="2" charset="77"/>
                <a:cs typeface="Poppins SemiBold" pitchFamily="2" charset="77"/>
              </a:rPr>
              <a:t>Selectores</a:t>
            </a:r>
            <a:r>
              <a:rPr lang="en-US" sz="4800" b="1">
                <a:solidFill>
                  <a:schemeClr val="bg1"/>
                </a:solidFill>
                <a:latin typeface="Poppins SemiBold" pitchFamily="2" charset="77"/>
                <a:cs typeface="Poppins SemiBold" pitchFamily="2" charset="77"/>
              </a:rPr>
              <a:t> y</a:t>
            </a:r>
            <a:br>
              <a:rPr lang="en-US" sz="4800" b="1">
                <a:solidFill>
                  <a:schemeClr val="bg1"/>
                </a:solidFill>
                <a:latin typeface="Poppins SemiBold" pitchFamily="2" charset="77"/>
                <a:cs typeface="Poppins SemiBold" pitchFamily="2" charset="77"/>
              </a:rPr>
            </a:br>
            <a:r>
              <a:rPr lang="en-US" sz="4800" b="1" err="1">
                <a:solidFill>
                  <a:schemeClr val="bg1"/>
                </a:solidFill>
                <a:latin typeface="Poppins SemiBold" pitchFamily="2" charset="77"/>
                <a:cs typeface="Poppins SemiBold" pitchFamily="2" charset="77"/>
              </a:rPr>
              <a:t>propiedades</a:t>
            </a:r>
            <a:endParaRPr lang="en-US" sz="4800" b="1">
              <a:solidFill>
                <a:schemeClr val="bg1"/>
              </a:solidFill>
              <a:latin typeface="Poppins SemiBold" pitchFamily="2" charset="77"/>
              <a:cs typeface="Poppins SemiBold" pitchFamily="2" charset="77"/>
            </a:endParaRPr>
          </a:p>
        </p:txBody>
      </p:sp>
      <p:sp>
        <p:nvSpPr>
          <p:cNvPr id="7" name="Rectángulo 6"/>
          <p:cNvSpPr/>
          <p:nvPr/>
        </p:nvSpPr>
        <p:spPr bwMode="auto">
          <a:xfrm>
            <a:off x="1" y="6948806"/>
            <a:ext cx="6294436"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Poppins"/>
              <a:ea typeface="Segoe UI" pitchFamily="34" charset="0"/>
              <a:cs typeface="Segoe UI" pitchFamily="34" charset="0"/>
            </a:endParaRPr>
          </a:p>
        </p:txBody>
      </p:sp>
      <p:pic>
        <p:nvPicPr>
          <p:cNvPr id="4" name="Imagen 3">
            <a:extLst>
              <a:ext uri="{FF2B5EF4-FFF2-40B4-BE49-F238E27FC236}">
                <a16:creationId xmlns:a16="http://schemas.microsoft.com/office/drawing/2014/main" id="{DBC06A60-A815-E449-8EA2-1D821A4CE33B}"/>
              </a:ext>
            </a:extLst>
          </p:cNvPr>
          <p:cNvPicPr>
            <a:picLocks noChangeAspect="1"/>
          </p:cNvPicPr>
          <p:nvPr/>
        </p:nvPicPr>
        <p:blipFill>
          <a:blip r:embed="rId4"/>
          <a:stretch>
            <a:fillRect/>
          </a:stretch>
        </p:blipFill>
        <p:spPr>
          <a:xfrm>
            <a:off x="6294437" y="0"/>
            <a:ext cx="6142037" cy="6994525"/>
          </a:xfrm>
          <a:prstGeom prst="rect">
            <a:avLst/>
          </a:prstGeom>
        </p:spPr>
      </p:pic>
      <p:pic>
        <p:nvPicPr>
          <p:cNvPr id="9" name="Imagen 8">
            <a:extLst>
              <a:ext uri="{FF2B5EF4-FFF2-40B4-BE49-F238E27FC236}">
                <a16:creationId xmlns:a16="http://schemas.microsoft.com/office/drawing/2014/main" id="{8CB86211-FEE2-394F-914C-C3351CE820EC}"/>
              </a:ext>
            </a:extLst>
          </p:cNvPr>
          <p:cNvPicPr>
            <a:picLocks noChangeAspect="1"/>
          </p:cNvPicPr>
          <p:nvPr/>
        </p:nvPicPr>
        <p:blipFill>
          <a:blip r:embed="rId5"/>
          <a:stretch>
            <a:fillRect/>
          </a:stretch>
        </p:blipFill>
        <p:spPr>
          <a:xfrm>
            <a:off x="821623" y="2169612"/>
            <a:ext cx="612000" cy="612000"/>
          </a:xfrm>
          <a:prstGeom prst="rect">
            <a:avLst/>
          </a:prstGeom>
        </p:spPr>
      </p:pic>
      <p:pic>
        <p:nvPicPr>
          <p:cNvPr id="3" name="Imagen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53525" y="1333679"/>
            <a:ext cx="5408958" cy="4327166"/>
          </a:xfrm>
          <a:prstGeom prst="rect">
            <a:avLst/>
          </a:prstGeom>
        </p:spPr>
      </p:pic>
      <p:sp>
        <p:nvSpPr>
          <p:cNvPr id="8" name="TextBox 7">
            <a:extLst>
              <a:ext uri="{FF2B5EF4-FFF2-40B4-BE49-F238E27FC236}">
                <a16:creationId xmlns:a16="http://schemas.microsoft.com/office/drawing/2014/main" id="{5E5676DE-A9E6-415A-882C-E691365BE7D4}"/>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7"/>
              </a:rPr>
              <a:t>#</a:t>
            </a:r>
            <a:r>
              <a:rPr lang="en-US" sz="1400" err="1">
                <a:latin typeface="Poppins Light" panose="020B0604020202020204" charset="0"/>
                <a:cs typeface="Poppins Light" panose="020B0604020202020204" charset="0"/>
                <a:hlinkClick r:id="rId7"/>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44586410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632037"/>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Se utilizan para buscar a qué elemento/s hace referencia el estilo concreto asignado a las mismas. Se pueden </a:t>
            </a:r>
            <a:r>
              <a:rPr lang="es-ES" sz="2000" b="1">
                <a:solidFill>
                  <a:srgbClr val="2F303A"/>
                </a:solidFill>
                <a:latin typeface="Poppins ExtraLight" pitchFamily="2" charset="77"/>
                <a:cs typeface="Poppins ExtraLight" pitchFamily="2" charset="77"/>
              </a:rPr>
              <a:t>agrupar</a:t>
            </a:r>
            <a:r>
              <a:rPr lang="es-ES" sz="2000">
                <a:solidFill>
                  <a:srgbClr val="2F303A"/>
                </a:solidFill>
                <a:latin typeface="Poppins ExtraLight" pitchFamily="2" charset="77"/>
                <a:cs typeface="Poppins ExtraLight" pitchFamily="2" charset="77"/>
              </a:rPr>
              <a:t> varios selectores, compartiendo un mismo estilo, separándolos por comas. Los tipos simples serían:</a:t>
            </a:r>
          </a:p>
          <a:p>
            <a:pPr marL="342900" lvl="0" indent="-342900" defTabSz="914400">
              <a:lnSpc>
                <a:spcPct val="150000"/>
              </a:lnSpc>
              <a:spcBef>
                <a:spcPts val="18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Selector universal</a:t>
            </a: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Selector de etiqueta</a:t>
            </a: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Selector de id</a:t>
            </a: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Selector de clase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Selectores</a:t>
            </a:r>
            <a:r>
              <a:rPr lang="es-ES_tradnl" sz="4000">
                <a:solidFill>
                  <a:srgbClr val="222222"/>
                </a:solidFill>
                <a:latin typeface="Poppins SemiBold" panose="00000700000000000000" pitchFamily="2" charset="0"/>
                <a:cs typeface="Poppins SemiBold" panose="00000700000000000000" pitchFamily="2" charset="0"/>
              </a:rPr>
              <a:t> CSS</a:t>
            </a:r>
            <a:endParaRPr lang="es-ES_tradnl" sz="4000">
              <a:solidFill>
                <a:srgbClr val="2948FF"/>
              </a:solidFill>
              <a:latin typeface="Poppins SemiBold" panose="00000700000000000000" pitchFamily="2" charset="0"/>
              <a:cs typeface="Poppins SemiBold" panose="00000700000000000000" pitchFamily="2" charset="0"/>
            </a:endParaRP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61663" y="3301593"/>
            <a:ext cx="3416140" cy="3207375"/>
          </a:xfrm>
          <a:prstGeom prst="rect">
            <a:avLst/>
          </a:prstGeom>
        </p:spPr>
      </p:pic>
      <p:sp>
        <p:nvSpPr>
          <p:cNvPr id="7" name="Rectángulo 6">
            <a:extLst>
              <a:ext uri="{FF2B5EF4-FFF2-40B4-BE49-F238E27FC236}">
                <a16:creationId xmlns:a16="http://schemas.microsoft.com/office/drawing/2014/main" id="{338BA8B5-ABF0-BF42-A573-EF35E9FC2661}"/>
              </a:ext>
            </a:extLst>
          </p:cNvPr>
          <p:cNvSpPr/>
          <p:nvPr/>
        </p:nvSpPr>
        <p:spPr>
          <a:xfrm>
            <a:off x="4006813" y="3076787"/>
            <a:ext cx="936379"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 … }</a:t>
            </a:r>
          </a:p>
        </p:txBody>
      </p:sp>
      <p:sp>
        <p:nvSpPr>
          <p:cNvPr id="8" name="Rectángulo 7">
            <a:extLst>
              <a:ext uri="{FF2B5EF4-FFF2-40B4-BE49-F238E27FC236}">
                <a16:creationId xmlns:a16="http://schemas.microsoft.com/office/drawing/2014/main" id="{338BA8B5-ABF0-BF42-A573-EF35E9FC2661}"/>
              </a:ext>
            </a:extLst>
          </p:cNvPr>
          <p:cNvSpPr/>
          <p:nvPr/>
        </p:nvSpPr>
        <p:spPr>
          <a:xfrm>
            <a:off x="4394243" y="3898529"/>
            <a:ext cx="936379"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p { … }</a:t>
            </a:r>
          </a:p>
        </p:txBody>
      </p:sp>
      <p:sp>
        <p:nvSpPr>
          <p:cNvPr id="9" name="Rectángulo 8">
            <a:extLst>
              <a:ext uri="{FF2B5EF4-FFF2-40B4-BE49-F238E27FC236}">
                <a16:creationId xmlns:a16="http://schemas.microsoft.com/office/drawing/2014/main" id="{338BA8B5-ABF0-BF42-A573-EF35E9FC2661}"/>
              </a:ext>
            </a:extLst>
          </p:cNvPr>
          <p:cNvSpPr/>
          <p:nvPr/>
        </p:nvSpPr>
        <p:spPr>
          <a:xfrm>
            <a:off x="3546380" y="4720272"/>
            <a:ext cx="1983991"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 { … }</a:t>
            </a:r>
          </a:p>
        </p:txBody>
      </p:sp>
      <p:sp>
        <p:nvSpPr>
          <p:cNvPr id="10" name="Rectángulo 9">
            <a:extLst>
              <a:ext uri="{FF2B5EF4-FFF2-40B4-BE49-F238E27FC236}">
                <a16:creationId xmlns:a16="http://schemas.microsoft.com/office/drawing/2014/main" id="{338BA8B5-ABF0-BF42-A573-EF35E9FC2661}"/>
              </a:ext>
            </a:extLst>
          </p:cNvPr>
          <p:cNvSpPr/>
          <p:nvPr/>
        </p:nvSpPr>
        <p:spPr>
          <a:xfrm>
            <a:off x="4006813" y="5533858"/>
            <a:ext cx="2340234"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img</a:t>
            </a:r>
            <a:r>
              <a:rPr lang="en-US" sz="1600" b="1">
                <a:latin typeface="Poppins ExtraLight" panose="00000300000000000000" pitchFamily="2" charset="0"/>
                <a:cs typeface="Poppins ExtraLight" panose="00000300000000000000" pitchFamily="2" charset="0"/>
              </a:rPr>
              <a:t>-container { … }</a:t>
            </a:r>
          </a:p>
        </p:txBody>
      </p:sp>
      <p:sp>
        <p:nvSpPr>
          <p:cNvPr id="11" name="TextBox 10">
            <a:extLst>
              <a:ext uri="{FF2B5EF4-FFF2-40B4-BE49-F238E27FC236}">
                <a16:creationId xmlns:a16="http://schemas.microsoft.com/office/drawing/2014/main" id="{A317D41E-36E9-4C05-A14C-5CE594A62F40}"/>
              </a:ext>
            </a:extLst>
          </p:cNvPr>
          <p:cNvSpPr txBox="1"/>
          <p:nvPr/>
        </p:nvSpPr>
        <p:spPr>
          <a:xfrm>
            <a:off x="9444709" y="6516659"/>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25666568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272965"/>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Selectores que son la combinación de selectores simples y la relación que existe entre ellos. Por ejemplo, para indicar </a:t>
            </a:r>
            <a:r>
              <a:rPr lang="es-ES" sz="2000" b="1">
                <a:solidFill>
                  <a:srgbClr val="2F303A"/>
                </a:solidFill>
                <a:latin typeface="Poppins ExtraLight" pitchFamily="2" charset="77"/>
                <a:cs typeface="Poppins ExtraLight" pitchFamily="2" charset="77"/>
              </a:rPr>
              <a:t>jerarquía</a:t>
            </a:r>
            <a:r>
              <a:rPr lang="es-ES" sz="2000">
                <a:solidFill>
                  <a:srgbClr val="2F303A"/>
                </a:solidFill>
                <a:latin typeface="Poppins ExtraLight" pitchFamily="2" charset="77"/>
                <a:cs typeface="Poppins ExtraLight" pitchFamily="2" charset="77"/>
              </a:rPr>
              <a:t>, esto es, que el segundo selector se corresponde con un descendiente general del primer selector, simplemente dejamos un espacio en blanco ( </a:t>
            </a:r>
            <a:r>
              <a:rPr lang="es-ES" sz="1800" b="1">
                <a:solidFill>
                  <a:srgbClr val="2F303A"/>
                </a:solidFill>
                <a:latin typeface="Poppins ExtraLight" pitchFamily="2" charset="77"/>
                <a:cs typeface="Poppins ExtraLight" pitchFamily="2" charset="77"/>
              </a:rPr>
              <a:t>.</a:t>
            </a:r>
            <a:r>
              <a:rPr lang="es-ES" sz="1800" b="1" err="1">
                <a:solidFill>
                  <a:srgbClr val="2F303A"/>
                </a:solidFill>
                <a:latin typeface="Poppins ExtraLight" pitchFamily="2" charset="77"/>
                <a:cs typeface="Poppins ExtraLight" pitchFamily="2" charset="77"/>
              </a:rPr>
              <a:t>container</a:t>
            </a:r>
            <a:r>
              <a:rPr lang="es-ES" sz="1800" b="1">
                <a:solidFill>
                  <a:srgbClr val="2F303A"/>
                </a:solidFill>
                <a:latin typeface="Poppins ExtraLight" pitchFamily="2" charset="77"/>
                <a:cs typeface="Poppins ExtraLight" pitchFamily="2" charset="77"/>
              </a:rPr>
              <a:t> h1 { … } </a:t>
            </a:r>
            <a:r>
              <a:rPr lang="es-ES" sz="2000">
                <a:solidFill>
                  <a:srgbClr val="2F303A"/>
                </a:solidFill>
                <a:latin typeface="Poppins ExtraLight" pitchFamily="2" charset="77"/>
                <a:cs typeface="Poppins ExtraLight" pitchFamily="2" charset="77"/>
              </a:rPr>
              <a:t>). Otros tipos serían:</a:t>
            </a:r>
          </a:p>
          <a:p>
            <a:pPr marL="342900" lvl="0" indent="-342900" defTabSz="914400">
              <a:lnSpc>
                <a:spcPct val="150000"/>
              </a:lnSpc>
              <a:spcBef>
                <a:spcPts val="18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Hijo directo</a:t>
            </a: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Hermano directo</a:t>
            </a: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Hermano</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CSS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Combinators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10" name="Rectángulo 9">
            <a:extLst>
              <a:ext uri="{FF2B5EF4-FFF2-40B4-BE49-F238E27FC236}">
                <a16:creationId xmlns:a16="http://schemas.microsoft.com/office/drawing/2014/main" id="{338BA8B5-ABF0-BF42-A573-EF35E9FC2661}"/>
              </a:ext>
            </a:extLst>
          </p:cNvPr>
          <p:cNvSpPr/>
          <p:nvPr/>
        </p:nvSpPr>
        <p:spPr>
          <a:xfrm>
            <a:off x="3201055" y="3573464"/>
            <a:ext cx="2149543"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container</a:t>
            </a:r>
            <a:r>
              <a:rPr lang="es-ES" sz="1600" b="1">
                <a:solidFill>
                  <a:srgbClr val="2F303A"/>
                </a:solidFill>
                <a:latin typeface="Poppins ExtraLight" pitchFamily="2" charset="77"/>
                <a:cs typeface="Poppins ExtraLight" pitchFamily="2" charset="77"/>
              </a:rPr>
              <a:t> </a:t>
            </a:r>
            <a:r>
              <a:rPr lang="en-US" sz="1600" b="1">
                <a:latin typeface="Poppins ExtraLight" panose="00000300000000000000" pitchFamily="2" charset="0"/>
                <a:cs typeface="Poppins ExtraLight" panose="00000300000000000000" pitchFamily="2" charset="0"/>
              </a:rPr>
              <a:t>&gt; h1 { … }</a:t>
            </a:r>
          </a:p>
        </p:txBody>
      </p:sp>
      <p:sp>
        <p:nvSpPr>
          <p:cNvPr id="7" name="Rectángulo 6">
            <a:extLst>
              <a:ext uri="{FF2B5EF4-FFF2-40B4-BE49-F238E27FC236}">
                <a16:creationId xmlns:a16="http://schemas.microsoft.com/office/drawing/2014/main" id="{338BA8B5-ABF0-BF42-A573-EF35E9FC2661}"/>
              </a:ext>
            </a:extLst>
          </p:cNvPr>
          <p:cNvSpPr/>
          <p:nvPr/>
        </p:nvSpPr>
        <p:spPr>
          <a:xfrm>
            <a:off x="3932876" y="4364137"/>
            <a:ext cx="2187267"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container</a:t>
            </a:r>
            <a:r>
              <a:rPr lang="es-ES" sz="1600" b="1">
                <a:solidFill>
                  <a:srgbClr val="2F303A"/>
                </a:solidFill>
                <a:latin typeface="Poppins ExtraLight" pitchFamily="2" charset="77"/>
                <a:cs typeface="Poppins ExtraLight" pitchFamily="2" charset="77"/>
              </a:rPr>
              <a:t> </a:t>
            </a:r>
            <a:r>
              <a:rPr lang="en-US" sz="1600" b="1">
                <a:latin typeface="Poppins ExtraLight" panose="00000300000000000000" pitchFamily="2" charset="0"/>
                <a:cs typeface="Poppins ExtraLight" panose="00000300000000000000" pitchFamily="2" charset="0"/>
              </a:rPr>
              <a:t>+ h1 { … }</a:t>
            </a:r>
          </a:p>
        </p:txBody>
      </p:sp>
      <p:sp>
        <p:nvSpPr>
          <p:cNvPr id="8" name="Rectángulo 7">
            <a:extLst>
              <a:ext uri="{FF2B5EF4-FFF2-40B4-BE49-F238E27FC236}">
                <a16:creationId xmlns:a16="http://schemas.microsoft.com/office/drawing/2014/main" id="{338BA8B5-ABF0-BF42-A573-EF35E9FC2661}"/>
              </a:ext>
            </a:extLst>
          </p:cNvPr>
          <p:cNvSpPr/>
          <p:nvPr/>
        </p:nvSpPr>
        <p:spPr>
          <a:xfrm>
            <a:off x="2998861" y="5154812"/>
            <a:ext cx="2179721"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container</a:t>
            </a:r>
            <a:r>
              <a:rPr lang="es-ES" sz="1600" b="1">
                <a:solidFill>
                  <a:srgbClr val="2F303A"/>
                </a:solidFill>
                <a:latin typeface="Poppins ExtraLight" pitchFamily="2" charset="77"/>
                <a:cs typeface="Poppins ExtraLight" pitchFamily="2" charset="77"/>
              </a:rPr>
              <a:t> </a:t>
            </a:r>
            <a:r>
              <a:rPr lang="en-US" sz="1600" b="1">
                <a:latin typeface="Poppins ExtraLight" panose="00000300000000000000" pitchFamily="2" charset="0"/>
                <a:cs typeface="Poppins ExtraLight" panose="00000300000000000000" pitchFamily="2" charset="0"/>
              </a:rPr>
              <a:t>~ h1 { … }</a:t>
            </a:r>
          </a:p>
        </p:txBody>
      </p:sp>
      <p:sp>
        <p:nvSpPr>
          <p:cNvPr id="9" name="TextBox 8">
            <a:extLst>
              <a:ext uri="{FF2B5EF4-FFF2-40B4-BE49-F238E27FC236}">
                <a16:creationId xmlns:a16="http://schemas.microsoft.com/office/drawing/2014/main" id="{AD416C80-F0F2-43F2-B932-76E125D897E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268376432"/>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CSS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Combinators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10" name="Rectángulo 9">
            <a:extLst>
              <a:ext uri="{FF2B5EF4-FFF2-40B4-BE49-F238E27FC236}">
                <a16:creationId xmlns:a16="http://schemas.microsoft.com/office/drawing/2014/main" id="{338BA8B5-ABF0-BF42-A573-EF35E9FC2661}"/>
              </a:ext>
            </a:extLst>
          </p:cNvPr>
          <p:cNvSpPr/>
          <p:nvPr/>
        </p:nvSpPr>
        <p:spPr>
          <a:xfrm>
            <a:off x="1200240" y="1533426"/>
            <a:ext cx="6395618" cy="4728813"/>
          </a:xfrm>
          <a:prstGeom prst="rect">
            <a:avLst/>
          </a:prstGeom>
          <a:solidFill>
            <a:schemeClr val="bg1">
              <a:lumMod val="85000"/>
            </a:schemeClr>
          </a:solidFill>
        </p:spPr>
        <p:txBody>
          <a:bodyPr wrap="square" lIns="180000" tIns="180000" rIns="180000" bIns="180000">
            <a:spAutoFit/>
          </a:bodyPr>
          <a:lstStyle/>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&lt;!DOCTYPE html&gt; &lt;html&gt; &lt;head&gt;&lt;/head&gt;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&lt;body&gt;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&lt;div class=“container”&gt;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&lt;h1&gt; </a:t>
            </a:r>
            <a:r>
              <a:rPr lang="en-US" sz="1600" b="1" err="1">
                <a:latin typeface="Poppins ExtraLight" panose="00000300000000000000" pitchFamily="2" charset="0"/>
                <a:cs typeface="Poppins ExtraLight" panose="00000300000000000000" pitchFamily="2" charset="0"/>
              </a:rPr>
              <a:t>Título</a:t>
            </a:r>
            <a:r>
              <a:rPr lang="en-US" sz="1600" b="1">
                <a:latin typeface="Poppins ExtraLight" panose="00000300000000000000" pitchFamily="2" charset="0"/>
                <a:cs typeface="Poppins ExtraLight" panose="00000300000000000000" pitchFamily="2" charset="0"/>
              </a:rPr>
              <a:t> del container &lt;/h1&gt;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&lt;section&gt;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&lt;h1&gt; </a:t>
            </a:r>
            <a:r>
              <a:rPr lang="en-US" sz="1600" b="1" err="1">
                <a:latin typeface="Poppins ExtraLight" panose="00000300000000000000" pitchFamily="2" charset="0"/>
                <a:cs typeface="Poppins ExtraLight" panose="00000300000000000000" pitchFamily="2" charset="0"/>
              </a:rPr>
              <a:t>Título</a:t>
            </a:r>
            <a:r>
              <a:rPr lang="en-US" sz="1600" b="1">
                <a:latin typeface="Poppins ExtraLight" panose="00000300000000000000" pitchFamily="2" charset="0"/>
                <a:cs typeface="Poppins ExtraLight" panose="00000300000000000000" pitchFamily="2" charset="0"/>
              </a:rPr>
              <a:t> de </a:t>
            </a:r>
            <a:r>
              <a:rPr lang="en-US" sz="1600" b="1" err="1">
                <a:latin typeface="Poppins ExtraLight" panose="00000300000000000000" pitchFamily="2" charset="0"/>
                <a:cs typeface="Poppins ExtraLight" panose="00000300000000000000" pitchFamily="2" charset="0"/>
              </a:rPr>
              <a:t>sección</a:t>
            </a:r>
            <a:r>
              <a:rPr lang="en-US" sz="1600" b="1">
                <a:latin typeface="Poppins ExtraLight" panose="00000300000000000000" pitchFamily="2" charset="0"/>
                <a:cs typeface="Poppins ExtraLight" panose="00000300000000000000" pitchFamily="2" charset="0"/>
              </a:rPr>
              <a:t> &lt;/h1&gt;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&lt;/section&gt;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&lt;/div&gt;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&lt;h1&gt; </a:t>
            </a:r>
            <a:r>
              <a:rPr lang="en-US" sz="1600" b="1" err="1">
                <a:latin typeface="Poppins ExtraLight" panose="00000300000000000000" pitchFamily="2" charset="0"/>
                <a:cs typeface="Poppins ExtraLight" panose="00000300000000000000" pitchFamily="2" charset="0"/>
              </a:rPr>
              <a:t>Título</a:t>
            </a:r>
            <a:r>
              <a:rPr lang="en-US" sz="1600" b="1">
                <a:latin typeface="Poppins ExtraLight" panose="00000300000000000000" pitchFamily="2" charset="0"/>
                <a:cs typeface="Poppins ExtraLight" panose="00000300000000000000" pitchFamily="2" charset="0"/>
              </a:rPr>
              <a:t> principal &lt;/h1&gt;</a:t>
            </a:r>
          </a:p>
          <a:p>
            <a:pPr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&lt;h1&gt; </a:t>
            </a:r>
            <a:r>
              <a:rPr lang="en-US" sz="1600" b="1" err="1">
                <a:latin typeface="Poppins ExtraLight" panose="00000300000000000000" pitchFamily="2" charset="0"/>
                <a:cs typeface="Poppins ExtraLight" panose="00000300000000000000" pitchFamily="2" charset="0"/>
              </a:rPr>
              <a:t>Título</a:t>
            </a:r>
            <a:r>
              <a:rPr lang="en-US" sz="1600" b="1">
                <a:latin typeface="Poppins ExtraLight" panose="00000300000000000000" pitchFamily="2" charset="0"/>
                <a:cs typeface="Poppins ExtraLight" panose="00000300000000000000" pitchFamily="2" charset="0"/>
              </a:rPr>
              <a:t> principal 2 &lt;/h1&gt;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&lt;/body&gt;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&lt;/html&gt;</a:t>
            </a:r>
          </a:p>
        </p:txBody>
      </p:sp>
      <p:sp>
        <p:nvSpPr>
          <p:cNvPr id="12" name="Rectángulo 11">
            <a:extLst>
              <a:ext uri="{FF2B5EF4-FFF2-40B4-BE49-F238E27FC236}">
                <a16:creationId xmlns:a16="http://schemas.microsoft.com/office/drawing/2014/main" id="{338BA8B5-ABF0-BF42-A573-EF35E9FC2661}"/>
              </a:ext>
            </a:extLst>
          </p:cNvPr>
          <p:cNvSpPr/>
          <p:nvPr/>
        </p:nvSpPr>
        <p:spPr>
          <a:xfrm>
            <a:off x="7881697" y="1533426"/>
            <a:ext cx="1832671" cy="609737"/>
          </a:xfrm>
          <a:prstGeom prst="rect">
            <a:avLst/>
          </a:prstGeom>
          <a:solidFill>
            <a:schemeClr val="accent3">
              <a:lumMod val="40000"/>
              <a:lumOff val="60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 h1</a:t>
            </a:r>
          </a:p>
        </p:txBody>
      </p:sp>
      <p:sp>
        <p:nvSpPr>
          <p:cNvPr id="13" name="Rectángulo 12">
            <a:extLst>
              <a:ext uri="{FF2B5EF4-FFF2-40B4-BE49-F238E27FC236}">
                <a16:creationId xmlns:a16="http://schemas.microsoft.com/office/drawing/2014/main" id="{338BA8B5-ABF0-BF42-A573-EF35E9FC2661}"/>
              </a:ext>
            </a:extLst>
          </p:cNvPr>
          <p:cNvSpPr/>
          <p:nvPr/>
        </p:nvSpPr>
        <p:spPr>
          <a:xfrm>
            <a:off x="7881696" y="2272287"/>
            <a:ext cx="1832672" cy="609737"/>
          </a:xfrm>
          <a:prstGeom prst="rect">
            <a:avLst/>
          </a:prstGeom>
          <a:solidFill>
            <a:schemeClr val="accent4">
              <a:lumMod val="20000"/>
              <a:lumOff val="80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 &gt; h1</a:t>
            </a:r>
          </a:p>
        </p:txBody>
      </p:sp>
      <p:sp>
        <p:nvSpPr>
          <p:cNvPr id="14" name="Rectángulo 13">
            <a:extLst>
              <a:ext uri="{FF2B5EF4-FFF2-40B4-BE49-F238E27FC236}">
                <a16:creationId xmlns:a16="http://schemas.microsoft.com/office/drawing/2014/main" id="{338BA8B5-ABF0-BF42-A573-EF35E9FC2661}"/>
              </a:ext>
            </a:extLst>
          </p:cNvPr>
          <p:cNvSpPr/>
          <p:nvPr/>
        </p:nvSpPr>
        <p:spPr>
          <a:xfrm>
            <a:off x="7881696" y="3011148"/>
            <a:ext cx="1832672" cy="609737"/>
          </a:xfrm>
          <a:prstGeom prst="rect">
            <a:avLst/>
          </a:prstGeom>
          <a:solidFill>
            <a:srgbClr val="FFB900"/>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 + h1</a:t>
            </a:r>
          </a:p>
        </p:txBody>
      </p:sp>
      <p:sp>
        <p:nvSpPr>
          <p:cNvPr id="15" name="Rectángulo 14">
            <a:extLst>
              <a:ext uri="{FF2B5EF4-FFF2-40B4-BE49-F238E27FC236}">
                <a16:creationId xmlns:a16="http://schemas.microsoft.com/office/drawing/2014/main" id="{338BA8B5-ABF0-BF42-A573-EF35E9FC2661}"/>
              </a:ext>
            </a:extLst>
          </p:cNvPr>
          <p:cNvSpPr/>
          <p:nvPr/>
        </p:nvSpPr>
        <p:spPr>
          <a:xfrm>
            <a:off x="7881696" y="3758561"/>
            <a:ext cx="1832672" cy="609737"/>
          </a:xfrm>
          <a:prstGeom prst="rect">
            <a:avLst/>
          </a:prstGeom>
          <a:solidFill>
            <a:schemeClr val="bg1">
              <a:lumMod val="6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 ~ h1</a:t>
            </a:r>
          </a:p>
        </p:txBody>
      </p:sp>
      <p:sp>
        <p:nvSpPr>
          <p:cNvPr id="4" name="Rectángulo 3"/>
          <p:cNvSpPr/>
          <p:nvPr/>
        </p:nvSpPr>
        <p:spPr bwMode="auto">
          <a:xfrm>
            <a:off x="5169527" y="2824840"/>
            <a:ext cx="180000" cy="180000"/>
          </a:xfrm>
          <a:prstGeom prst="rect">
            <a:avLst/>
          </a:prstGeom>
          <a:solidFill>
            <a:schemeClr val="accent3">
              <a:lumMod val="40000"/>
              <a:lumOff val="60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ángulo 15"/>
          <p:cNvSpPr/>
          <p:nvPr/>
        </p:nvSpPr>
        <p:spPr bwMode="auto">
          <a:xfrm>
            <a:off x="5169527" y="3560455"/>
            <a:ext cx="180000" cy="180000"/>
          </a:xfrm>
          <a:prstGeom prst="rect">
            <a:avLst/>
          </a:prstGeom>
          <a:solidFill>
            <a:schemeClr val="accent3">
              <a:lumMod val="40000"/>
              <a:lumOff val="60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Rectángulo 16"/>
          <p:cNvSpPr/>
          <p:nvPr/>
        </p:nvSpPr>
        <p:spPr bwMode="auto">
          <a:xfrm>
            <a:off x="5455365" y="2824840"/>
            <a:ext cx="180000" cy="180000"/>
          </a:xfrm>
          <a:prstGeom prst="rect">
            <a:avLst/>
          </a:prstGeom>
          <a:solidFill>
            <a:schemeClr val="accent4">
              <a:lumMod val="20000"/>
              <a:lumOff val="80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Rectángulo 17"/>
          <p:cNvSpPr/>
          <p:nvPr/>
        </p:nvSpPr>
        <p:spPr bwMode="auto">
          <a:xfrm>
            <a:off x="4243274" y="4682676"/>
            <a:ext cx="180000" cy="180000"/>
          </a:xfrm>
          <a:prstGeom prst="rect">
            <a:avLst/>
          </a:prstGeom>
          <a:solidFill>
            <a:srgbClr val="FFB900"/>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ángulo 18"/>
          <p:cNvSpPr/>
          <p:nvPr/>
        </p:nvSpPr>
        <p:spPr bwMode="auto">
          <a:xfrm>
            <a:off x="4423274" y="5050712"/>
            <a:ext cx="180000" cy="180000"/>
          </a:xfrm>
          <a:prstGeom prst="rect">
            <a:avLst/>
          </a:prstGeom>
          <a:solidFill>
            <a:schemeClr val="bg1">
              <a:lumMod val="50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ángulo 19"/>
          <p:cNvSpPr/>
          <p:nvPr/>
        </p:nvSpPr>
        <p:spPr bwMode="auto">
          <a:xfrm>
            <a:off x="4513274" y="4682676"/>
            <a:ext cx="180000" cy="180000"/>
          </a:xfrm>
          <a:prstGeom prst="rect">
            <a:avLst/>
          </a:prstGeom>
          <a:solidFill>
            <a:schemeClr val="bg1">
              <a:lumMod val="50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21" name="TextBox 20">
            <a:extLst>
              <a:ext uri="{FF2B5EF4-FFF2-40B4-BE49-F238E27FC236}">
                <a16:creationId xmlns:a16="http://schemas.microsoft.com/office/drawing/2014/main" id="{5DAB6784-B220-4097-B805-3FE5CC87E725}"/>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5379786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42685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Las </a:t>
            </a:r>
            <a:r>
              <a:rPr lang="es-ES" sz="2000" err="1">
                <a:solidFill>
                  <a:srgbClr val="2F303A"/>
                </a:solidFill>
                <a:latin typeface="Poppins ExtraLight" pitchFamily="2" charset="77"/>
                <a:cs typeface="Poppins ExtraLight" pitchFamily="2" charset="77"/>
              </a:rPr>
              <a:t>pseudoclases</a:t>
            </a:r>
            <a:r>
              <a:rPr lang="es-ES" sz="2000">
                <a:solidFill>
                  <a:srgbClr val="2F303A"/>
                </a:solidFill>
                <a:latin typeface="Poppins ExtraLight" pitchFamily="2" charset="77"/>
                <a:cs typeface="Poppins ExtraLight" pitchFamily="2" charset="77"/>
              </a:rPr>
              <a:t> indican un </a:t>
            </a:r>
            <a:r>
              <a:rPr lang="es-ES" sz="2000" b="1">
                <a:solidFill>
                  <a:srgbClr val="2F303A"/>
                </a:solidFill>
                <a:latin typeface="Poppins ExtraLight" pitchFamily="2" charset="77"/>
                <a:cs typeface="Poppins ExtraLight" pitchFamily="2" charset="77"/>
              </a:rPr>
              <a:t>estado</a:t>
            </a:r>
            <a:r>
              <a:rPr lang="es-ES" sz="2000">
                <a:solidFill>
                  <a:srgbClr val="2F303A"/>
                </a:solidFill>
                <a:latin typeface="Poppins ExtraLight" pitchFamily="2" charset="77"/>
                <a:cs typeface="Poppins ExtraLight" pitchFamily="2" charset="77"/>
              </a:rPr>
              <a:t> en el que se encuentre el elemento. Para usarlas, se emplea el selector que queramos seguido de dos puntos y el estado concreto. Existen muchos tipos:</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De ancla: </a:t>
            </a:r>
            <a:r>
              <a:rPr lang="es-ES" sz="2000" err="1">
                <a:solidFill>
                  <a:srgbClr val="2F303A"/>
                </a:solidFill>
                <a:latin typeface="Poppins ExtraLight" pitchFamily="2" charset="77"/>
                <a:cs typeface="Poppins ExtraLight" pitchFamily="2" charset="77"/>
              </a:rPr>
              <a:t>hover</a:t>
            </a:r>
            <a:r>
              <a:rPr lang="es-ES" sz="2000">
                <a:solidFill>
                  <a:srgbClr val="2F303A"/>
                </a:solidFill>
                <a:latin typeface="Poppins ExtraLight" pitchFamily="2" charset="77"/>
                <a:cs typeface="Poppins ExtraLight" pitchFamily="2" charset="77"/>
              </a:rPr>
              <a:t>, link, </a:t>
            </a:r>
            <a:r>
              <a:rPr lang="es-ES" sz="2000" err="1">
                <a:solidFill>
                  <a:srgbClr val="2F303A"/>
                </a:solidFill>
                <a:latin typeface="Poppins ExtraLight" pitchFamily="2" charset="77"/>
                <a:cs typeface="Poppins ExtraLight" pitchFamily="2" charset="77"/>
              </a:rPr>
              <a:t>focus</a:t>
            </a:r>
            <a:r>
              <a:rPr lang="es-ES" sz="2000">
                <a:solidFill>
                  <a:srgbClr val="2F303A"/>
                </a:solidFill>
                <a:latin typeface="Poppins ExtraLight" pitchFamily="2" charset="77"/>
                <a:cs typeface="Poppins ExtraLight" pitchFamily="2" charset="77"/>
              </a:rPr>
              <a:t>…</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De formularios: </a:t>
            </a:r>
            <a:r>
              <a:rPr lang="es-ES" sz="2000" err="1">
                <a:solidFill>
                  <a:srgbClr val="2F303A"/>
                </a:solidFill>
                <a:latin typeface="Poppins ExtraLight" pitchFamily="2" charset="77"/>
                <a:cs typeface="Poppins ExtraLight" pitchFamily="2" charset="77"/>
              </a:rPr>
              <a:t>disabled</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checked</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required</a:t>
            </a:r>
            <a:r>
              <a:rPr lang="es-ES" sz="2000">
                <a:solidFill>
                  <a:srgbClr val="2F303A"/>
                </a:solidFill>
                <a:latin typeface="Poppins ExtraLight" pitchFamily="2" charset="77"/>
                <a:cs typeface="Poppins ExtraLight" pitchFamily="2" charset="77"/>
              </a:rPr>
              <a:t>…</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De orden</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first-child</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last-child</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nth-child</a:t>
            </a:r>
            <a:r>
              <a:rPr lang="es-ES" sz="2000">
                <a:solidFill>
                  <a:srgbClr val="2F303A"/>
                </a:solidFill>
                <a:latin typeface="Poppins ExtraLight" pitchFamily="2" charset="77"/>
                <a:cs typeface="Poppins ExtraLight" pitchFamily="2" charset="77"/>
              </a:rPr>
              <a:t>(n)</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De tipo</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first</a:t>
            </a:r>
            <a:r>
              <a:rPr lang="es-ES" sz="2000">
                <a:solidFill>
                  <a:srgbClr val="2F303A"/>
                </a:solidFill>
                <a:latin typeface="Poppins ExtraLight" pitchFamily="2" charset="77"/>
                <a:cs typeface="Poppins ExtraLight" pitchFamily="2" charset="77"/>
              </a:rPr>
              <a:t>-of-</a:t>
            </a:r>
            <a:r>
              <a:rPr lang="es-ES" sz="2000" err="1">
                <a:solidFill>
                  <a:srgbClr val="2F303A"/>
                </a:solidFill>
                <a:latin typeface="Poppins ExtraLight" pitchFamily="2" charset="77"/>
                <a:cs typeface="Poppins ExtraLight" pitchFamily="2" charset="77"/>
              </a:rPr>
              <a:t>type</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last</a:t>
            </a:r>
            <a:r>
              <a:rPr lang="es-ES" sz="2000">
                <a:solidFill>
                  <a:srgbClr val="2F303A"/>
                </a:solidFill>
                <a:latin typeface="Poppins ExtraLight" pitchFamily="2" charset="77"/>
                <a:cs typeface="Poppins ExtraLight" pitchFamily="2" charset="77"/>
              </a:rPr>
              <a:t>-of-</a:t>
            </a:r>
            <a:r>
              <a:rPr lang="es-ES" sz="2000" err="1">
                <a:solidFill>
                  <a:srgbClr val="2F303A"/>
                </a:solidFill>
                <a:latin typeface="Poppins ExtraLight" pitchFamily="2" charset="77"/>
                <a:cs typeface="Poppins ExtraLight" pitchFamily="2" charset="77"/>
              </a:rPr>
              <a:t>type</a:t>
            </a:r>
            <a:r>
              <a:rPr lang="es-ES" sz="2000">
                <a:solidFill>
                  <a:srgbClr val="2F303A"/>
                </a:solidFill>
                <a:latin typeface="Poppins ExtraLight" pitchFamily="2" charset="77"/>
                <a:cs typeface="Poppins ExtraLight" pitchFamily="2" charset="77"/>
              </a:rPr>
              <a:t>…</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De pertenencia</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not</a:t>
            </a:r>
            <a:r>
              <a:rPr lang="es-ES" sz="2000">
                <a:solidFill>
                  <a:srgbClr val="2F303A"/>
                </a:solidFill>
                <a:latin typeface="Poppins ExtraLight" pitchFamily="2" charset="77"/>
                <a:cs typeface="Poppins ExtraLight" pitchFamily="2" charset="77"/>
              </a:rPr>
              <a:t>(selector)</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CSS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Pseudoclases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9" name="Rectángulo 8">
            <a:extLst>
              <a:ext uri="{FF2B5EF4-FFF2-40B4-BE49-F238E27FC236}">
                <a16:creationId xmlns:a16="http://schemas.microsoft.com/office/drawing/2014/main" id="{338BA8B5-ABF0-BF42-A573-EF35E9FC2661}"/>
              </a:ext>
            </a:extLst>
          </p:cNvPr>
          <p:cNvSpPr/>
          <p:nvPr/>
        </p:nvSpPr>
        <p:spPr>
          <a:xfrm>
            <a:off x="8080872" y="4039988"/>
            <a:ext cx="2593163"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s-ES" sz="1600" b="1" err="1">
                <a:solidFill>
                  <a:srgbClr val="2F303A"/>
                </a:solidFill>
                <a:latin typeface="Poppins ExtraLight" pitchFamily="2" charset="77"/>
                <a:cs typeface="Poppins ExtraLight" pitchFamily="2" charset="77"/>
              </a:rPr>
              <a:t>div:not</a:t>
            </a: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container</a:t>
            </a:r>
            <a:r>
              <a:rPr lang="es-ES" sz="1600" b="1">
                <a:solidFill>
                  <a:srgbClr val="2F303A"/>
                </a:solidFill>
                <a:latin typeface="Poppins ExtraLight" pitchFamily="2" charset="77"/>
                <a:cs typeface="Poppins ExtraLight" pitchFamily="2" charset="77"/>
              </a:rPr>
              <a:t>)</a:t>
            </a:r>
            <a:r>
              <a:rPr lang="en-US" sz="1600" b="1">
                <a:latin typeface="Poppins ExtraLight" panose="00000300000000000000" pitchFamily="2" charset="0"/>
                <a:cs typeface="Poppins ExtraLight" panose="00000300000000000000" pitchFamily="2" charset="0"/>
              </a:rPr>
              <a:t> { … }</a:t>
            </a:r>
          </a:p>
        </p:txBody>
      </p:sp>
      <p:sp>
        <p:nvSpPr>
          <p:cNvPr id="7" name="TextBox 6">
            <a:extLst>
              <a:ext uri="{FF2B5EF4-FFF2-40B4-BE49-F238E27FC236}">
                <a16:creationId xmlns:a16="http://schemas.microsoft.com/office/drawing/2014/main" id="{A4E4BFBC-55FC-4112-A2B8-C7797B4A0746}"/>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498934246"/>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5016758"/>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Indican una </a:t>
            </a:r>
            <a:r>
              <a:rPr lang="es-ES" sz="2000" b="1">
                <a:solidFill>
                  <a:srgbClr val="2F303A"/>
                </a:solidFill>
                <a:latin typeface="Poppins ExtraLight" pitchFamily="2" charset="77"/>
                <a:cs typeface="Poppins ExtraLight" pitchFamily="2" charset="77"/>
              </a:rPr>
              <a:t>parte</a:t>
            </a:r>
            <a:r>
              <a:rPr lang="es-ES" sz="2000">
                <a:solidFill>
                  <a:srgbClr val="2F303A"/>
                </a:solidFill>
                <a:latin typeface="Poppins ExtraLight" pitchFamily="2" charset="77"/>
                <a:cs typeface="Poppins ExtraLight" pitchFamily="2" charset="77"/>
              </a:rPr>
              <a:t> de un elemento. Su sintaxis es muy similar a la de las </a:t>
            </a:r>
            <a:r>
              <a:rPr lang="es-ES" sz="2000" err="1">
                <a:solidFill>
                  <a:srgbClr val="2F303A"/>
                </a:solidFill>
                <a:latin typeface="Poppins ExtraLight" pitchFamily="2" charset="77"/>
                <a:cs typeface="Poppins ExtraLight" pitchFamily="2" charset="77"/>
              </a:rPr>
              <a:t>pseudoclases</a:t>
            </a:r>
            <a:r>
              <a:rPr lang="es-ES" sz="2000">
                <a:solidFill>
                  <a:srgbClr val="2F303A"/>
                </a:solidFill>
                <a:latin typeface="Poppins ExtraLight" pitchFamily="2" charset="77"/>
                <a:cs typeface="Poppins ExtraLight" pitchFamily="2" charset="77"/>
              </a:rPr>
              <a:t> y hasta CSS3 era la misma; desde entonces, la diferencia es que se usan </a:t>
            </a:r>
            <a:r>
              <a:rPr lang="es-ES" sz="2000" b="1">
                <a:solidFill>
                  <a:srgbClr val="2F303A"/>
                </a:solidFill>
                <a:latin typeface="Poppins ExtraLight" pitchFamily="2" charset="77"/>
                <a:cs typeface="Poppins ExtraLight" pitchFamily="2" charset="77"/>
              </a:rPr>
              <a:t>dobles dos puntos </a:t>
            </a:r>
            <a:r>
              <a:rPr lang="es-ES" sz="2000">
                <a:solidFill>
                  <a:srgbClr val="2F303A"/>
                </a:solidFill>
                <a:latin typeface="Poppins ExtraLight" pitchFamily="2" charset="77"/>
                <a:cs typeface="Poppins ExtraLight" pitchFamily="2" charset="77"/>
              </a:rPr>
              <a:t>entre selector y </a:t>
            </a:r>
            <a:r>
              <a:rPr lang="es-ES" sz="2000" err="1">
                <a:solidFill>
                  <a:srgbClr val="2F303A"/>
                </a:solidFill>
                <a:latin typeface="Poppins ExtraLight" pitchFamily="2" charset="77"/>
                <a:cs typeface="Poppins ExtraLight" pitchFamily="2" charset="77"/>
              </a:rPr>
              <a:t>pseudoelemento</a:t>
            </a:r>
            <a:r>
              <a:rPr lang="es-ES" sz="2000">
                <a:solidFill>
                  <a:srgbClr val="2F303A"/>
                </a:solidFill>
                <a:latin typeface="Poppins ExtraLight" pitchFamily="2" charset="77"/>
                <a:cs typeface="Poppins ExtraLight" pitchFamily="2" charset="77"/>
              </a:rPr>
              <a:t>. Serían los siguientes:</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err="1">
                <a:solidFill>
                  <a:srgbClr val="2F303A"/>
                </a:solidFill>
                <a:latin typeface="Poppins ExtraLight" pitchFamily="2" charset="77"/>
                <a:cs typeface="Poppins ExtraLight" pitchFamily="2" charset="77"/>
              </a:rPr>
              <a:t>After</a:t>
            </a:r>
            <a:r>
              <a:rPr lang="es-ES" sz="2000" b="1">
                <a:solidFill>
                  <a:srgbClr val="2F303A"/>
                </a:solidFill>
                <a:latin typeface="Poppins ExtraLight" pitchFamily="2" charset="77"/>
                <a:cs typeface="Poppins ExtraLight" pitchFamily="2" charset="77"/>
              </a:rPr>
              <a:t>: </a:t>
            </a:r>
            <a:r>
              <a:rPr lang="es-ES" sz="2000">
                <a:solidFill>
                  <a:srgbClr val="2F303A"/>
                </a:solidFill>
                <a:latin typeface="Poppins ExtraLight" pitchFamily="2" charset="77"/>
                <a:cs typeface="Poppins ExtraLight" pitchFamily="2" charset="77"/>
              </a:rPr>
              <a:t>inserta algo después del selector.</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err="1">
                <a:solidFill>
                  <a:srgbClr val="2F303A"/>
                </a:solidFill>
                <a:latin typeface="Poppins ExtraLight" pitchFamily="2" charset="77"/>
                <a:cs typeface="Poppins ExtraLight" pitchFamily="2" charset="77"/>
              </a:rPr>
              <a:t>Before</a:t>
            </a:r>
            <a:r>
              <a:rPr lang="es-ES" sz="2000" b="1">
                <a:solidFill>
                  <a:srgbClr val="2F303A"/>
                </a:solidFill>
                <a:latin typeface="Poppins ExtraLight" pitchFamily="2" charset="77"/>
                <a:cs typeface="Poppins ExtraLight" pitchFamily="2" charset="77"/>
              </a:rPr>
              <a:t>: </a:t>
            </a:r>
            <a:r>
              <a:rPr lang="es-ES" sz="2000">
                <a:solidFill>
                  <a:srgbClr val="2F303A"/>
                </a:solidFill>
                <a:latin typeface="Poppins ExtraLight" pitchFamily="2" charset="77"/>
                <a:cs typeface="Poppins ExtraLight" pitchFamily="2" charset="77"/>
              </a:rPr>
              <a:t>inserta algo antes del selector. Tanto este como el anterior, usan una</a:t>
            </a:r>
            <a:br>
              <a:rPr lang="es-ES" sz="2000">
                <a:solidFill>
                  <a:srgbClr val="2F303A"/>
                </a:solidFill>
                <a:latin typeface="Poppins ExtraLight" pitchFamily="2" charset="77"/>
                <a:cs typeface="Poppins ExtraLight" pitchFamily="2" charset="77"/>
              </a:rPr>
            </a:br>
            <a:r>
              <a:rPr lang="es-ES" sz="2000">
                <a:solidFill>
                  <a:srgbClr val="2F303A"/>
                </a:solidFill>
                <a:latin typeface="Poppins ExtraLight" pitchFamily="2" charset="77"/>
                <a:cs typeface="Poppins ExtraLight" pitchFamily="2" charset="77"/>
              </a:rPr>
              <a:t>propiedad </a:t>
            </a:r>
            <a:r>
              <a:rPr lang="es-ES" sz="2000" b="1" err="1">
                <a:solidFill>
                  <a:srgbClr val="2F303A"/>
                </a:solidFill>
                <a:latin typeface="Poppins ExtraLight" pitchFamily="2" charset="77"/>
                <a:cs typeface="Poppins ExtraLight" pitchFamily="2" charset="77"/>
              </a:rPr>
              <a:t>content</a:t>
            </a:r>
            <a:r>
              <a:rPr lang="es-ES" sz="2000">
                <a:solidFill>
                  <a:srgbClr val="2F303A"/>
                </a:solidFill>
                <a:latin typeface="Poppins ExtraLight" pitchFamily="2" charset="77"/>
                <a:cs typeface="Poppins ExtraLight" pitchFamily="2" charset="77"/>
              </a:rPr>
              <a:t> para añadir texto</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err="1">
                <a:solidFill>
                  <a:srgbClr val="2F303A"/>
                </a:solidFill>
                <a:latin typeface="Poppins ExtraLight" pitchFamily="2" charset="77"/>
                <a:cs typeface="Poppins ExtraLight" pitchFamily="2" charset="77"/>
              </a:rPr>
              <a:t>First-letter</a:t>
            </a:r>
            <a:r>
              <a:rPr lang="es-ES" sz="2000">
                <a:solidFill>
                  <a:srgbClr val="2F303A"/>
                </a:solidFill>
                <a:latin typeface="Poppins ExtraLight" pitchFamily="2" charset="77"/>
                <a:cs typeface="Poppins ExtraLight" pitchFamily="2" charset="77"/>
              </a:rPr>
              <a:t>: da formato a la primera letra.</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err="1">
                <a:solidFill>
                  <a:srgbClr val="2F303A"/>
                </a:solidFill>
                <a:latin typeface="Poppins ExtraLight" pitchFamily="2" charset="77"/>
                <a:cs typeface="Poppins ExtraLight" pitchFamily="2" charset="77"/>
              </a:rPr>
              <a:t>First</a:t>
            </a:r>
            <a:r>
              <a:rPr lang="es-ES" sz="2000" b="1">
                <a:solidFill>
                  <a:srgbClr val="2F303A"/>
                </a:solidFill>
                <a:latin typeface="Poppins ExtraLight" pitchFamily="2" charset="77"/>
                <a:cs typeface="Poppins ExtraLight" pitchFamily="2" charset="77"/>
              </a:rPr>
              <a:t>-line</a:t>
            </a:r>
            <a:r>
              <a:rPr lang="es-ES" sz="2000">
                <a:solidFill>
                  <a:srgbClr val="2F303A"/>
                </a:solidFill>
                <a:latin typeface="Poppins ExtraLight" pitchFamily="2" charset="77"/>
                <a:cs typeface="Poppins ExtraLight" pitchFamily="2" charset="77"/>
              </a:rPr>
              <a:t>: da formato a la primera línea.</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err="1">
                <a:solidFill>
                  <a:srgbClr val="2F303A"/>
                </a:solidFill>
                <a:latin typeface="Poppins ExtraLight" pitchFamily="2" charset="77"/>
                <a:cs typeface="Poppins ExtraLight" pitchFamily="2" charset="77"/>
              </a:rPr>
              <a:t>Selection</a:t>
            </a:r>
            <a:r>
              <a:rPr lang="es-ES" sz="2000">
                <a:solidFill>
                  <a:srgbClr val="2F303A"/>
                </a:solidFill>
                <a:latin typeface="Poppins ExtraLight" pitchFamily="2" charset="77"/>
                <a:cs typeface="Poppins ExtraLight" pitchFamily="2" charset="77"/>
              </a:rPr>
              <a:t>: da estilo al elemento que seleccionemos con el ratón </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CSS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Pseudoelementos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5" name="TextBox 4">
            <a:extLst>
              <a:ext uri="{FF2B5EF4-FFF2-40B4-BE49-F238E27FC236}">
                <a16:creationId xmlns:a16="http://schemas.microsoft.com/office/drawing/2014/main" id="{0D47715F-D3F3-431D-A2C5-D02E254E0F08}"/>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988418960"/>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42685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Selecciona elementos del HTML según sus atributos de etiqueta. Su sintaxis es </a:t>
            </a:r>
            <a:r>
              <a:rPr lang="es-ES" sz="2000" b="1">
                <a:solidFill>
                  <a:srgbClr val="2F303A"/>
                </a:solidFill>
                <a:latin typeface="Poppins ExtraLight" pitchFamily="2" charset="77"/>
                <a:cs typeface="Poppins ExtraLight" pitchFamily="2" charset="77"/>
              </a:rPr>
              <a:t>selector[atributo]</a:t>
            </a:r>
            <a:r>
              <a:rPr lang="es-ES" sz="2000">
                <a:solidFill>
                  <a:srgbClr val="2F303A"/>
                </a:solidFill>
                <a:latin typeface="Poppins ExtraLight" pitchFamily="2" charset="77"/>
                <a:cs typeface="Poppins ExtraLight" pitchFamily="2" charset="77"/>
              </a:rPr>
              <a:t>. Permite el uso de varios </a:t>
            </a:r>
            <a:r>
              <a:rPr lang="es-ES" sz="2000" err="1">
                <a:solidFill>
                  <a:srgbClr val="2F303A"/>
                </a:solidFill>
                <a:latin typeface="Poppins ExtraLight" pitchFamily="2" charset="77"/>
                <a:cs typeface="Poppins ExtraLight" pitchFamily="2" charset="77"/>
              </a:rPr>
              <a:t>subselectores</a:t>
            </a:r>
            <a:r>
              <a:rPr lang="es-ES" sz="2000">
                <a:solidFill>
                  <a:srgbClr val="2F303A"/>
                </a:solidFill>
                <a:latin typeface="Poppins ExtraLight" pitchFamily="2" charset="77"/>
                <a:cs typeface="Poppins ExtraLight" pitchFamily="2" charset="77"/>
              </a:rPr>
              <a:t> para especificar aún más el elemento/s seleccionado/s:</a:t>
            </a:r>
          </a:p>
          <a:p>
            <a:pPr marL="342900" lvl="0" indent="-342900" defTabSz="914400">
              <a:lnSpc>
                <a:spcPct val="150000"/>
              </a:lnSpc>
              <a:spcBef>
                <a:spcPts val="18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[atributo=“valor”]: </a:t>
            </a:r>
            <a:r>
              <a:rPr lang="es-ES" sz="2000">
                <a:solidFill>
                  <a:srgbClr val="2F303A"/>
                </a:solidFill>
                <a:latin typeface="Poppins ExtraLight" pitchFamily="2" charset="77"/>
                <a:cs typeface="Poppins ExtraLight" pitchFamily="2" charset="77"/>
              </a:rPr>
              <a:t>con valor dado.</a:t>
            </a:r>
          </a:p>
          <a:p>
            <a:pPr marL="342900" lvl="0" indent="-342900" defTabSz="914400">
              <a:lnSpc>
                <a:spcPct val="150000"/>
              </a:lnSpc>
              <a:spcBef>
                <a:spcPts val="1800"/>
              </a:spcBef>
              <a:spcAft>
                <a:spcPts val="1000"/>
              </a:spcAft>
              <a:buClr>
                <a:srgbClr val="FFB900"/>
              </a:buClr>
              <a:buSzPct val="122000"/>
              <a:buFont typeface="Arial" panose="020B0604020202020204" pitchFamily="34" charset="0"/>
              <a:buChar char="•"/>
            </a:pPr>
            <a:endParaRPr lang="es-ES" sz="2000">
              <a:solidFill>
                <a:srgbClr val="2F303A"/>
              </a:solidFill>
              <a:latin typeface="Poppins ExtraLight" pitchFamily="2" charset="77"/>
              <a:cs typeface="Poppins ExtraLight" pitchFamily="2" charset="77"/>
            </a:endParaRP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[atributo~=“cadena”]: </a:t>
            </a:r>
            <a:r>
              <a:rPr lang="es-ES" sz="2000">
                <a:solidFill>
                  <a:srgbClr val="2F303A"/>
                </a:solidFill>
                <a:latin typeface="Poppins ExtraLight" pitchFamily="2" charset="77"/>
                <a:cs typeface="Poppins ExtraLight" pitchFamily="2" charset="77"/>
              </a:rPr>
              <a:t>cuyo valor de tipo cadena contenga la cadena dada. </a:t>
            </a: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Selector de </a:t>
            </a:r>
            <a:r>
              <a:rPr lang="es-ES_tradnl" sz="4000">
                <a:solidFill>
                  <a:srgbClr val="FFB900"/>
                </a:solidFill>
                <a:latin typeface="Poppins SemiBold" panose="00000700000000000000" pitchFamily="2" charset="0"/>
                <a:cs typeface="Poppins SemiBold" panose="00000700000000000000" pitchFamily="2" charset="0"/>
              </a:rPr>
              <a:t>atributo</a:t>
            </a:r>
          </a:p>
        </p:txBody>
      </p:sp>
      <p:sp>
        <p:nvSpPr>
          <p:cNvPr id="5" name="Rectángulo 4">
            <a:extLst>
              <a:ext uri="{FF2B5EF4-FFF2-40B4-BE49-F238E27FC236}">
                <a16:creationId xmlns:a16="http://schemas.microsoft.com/office/drawing/2014/main" id="{338BA8B5-ABF0-BF42-A573-EF35E9FC2661}"/>
              </a:ext>
            </a:extLst>
          </p:cNvPr>
          <p:cNvSpPr/>
          <p:nvPr/>
        </p:nvSpPr>
        <p:spPr>
          <a:xfrm>
            <a:off x="1200239" y="3783091"/>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img</a:t>
            </a:r>
            <a:r>
              <a:rPr lang="en-US" sz="1600" b="1">
                <a:latin typeface="Poppins ExtraLight" panose="00000300000000000000" pitchFamily="2" charset="0"/>
                <a:cs typeface="Poppins ExtraLight" panose="00000300000000000000" pitchFamily="2" charset="0"/>
              </a:rPr>
              <a:t>-container </a:t>
            </a:r>
            <a:r>
              <a:rPr lang="en-US" sz="1600" b="1" err="1">
                <a:latin typeface="Poppins ExtraLight" panose="00000300000000000000" pitchFamily="2" charset="0"/>
                <a:cs typeface="Poppins ExtraLight" panose="00000300000000000000" pitchFamily="2" charset="0"/>
              </a:rPr>
              <a:t>img</a:t>
            </a:r>
            <a:r>
              <a:rPr lang="en-US" sz="1600" b="1">
                <a:latin typeface="Poppins ExtraLight" panose="00000300000000000000" pitchFamily="2" charset="0"/>
                <a:cs typeface="Poppins ExtraLight" panose="00000300000000000000" pitchFamily="2" charset="0"/>
              </a:rPr>
              <a:t>[title=“imagen.jpg”] { … }</a:t>
            </a:r>
          </a:p>
        </p:txBody>
      </p:sp>
      <p:sp>
        <p:nvSpPr>
          <p:cNvPr id="7" name="Rectángulo 6">
            <a:extLst>
              <a:ext uri="{FF2B5EF4-FFF2-40B4-BE49-F238E27FC236}">
                <a16:creationId xmlns:a16="http://schemas.microsoft.com/office/drawing/2014/main" id="{338BA8B5-ABF0-BF42-A573-EF35E9FC2661}"/>
              </a:ext>
            </a:extLst>
          </p:cNvPr>
          <p:cNvSpPr/>
          <p:nvPr/>
        </p:nvSpPr>
        <p:spPr>
          <a:xfrm>
            <a:off x="1200239" y="5308700"/>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img</a:t>
            </a:r>
            <a:r>
              <a:rPr lang="en-US" sz="1600" b="1">
                <a:latin typeface="Poppins ExtraLight" panose="00000300000000000000" pitchFamily="2" charset="0"/>
                <a:cs typeface="Poppins ExtraLight" panose="00000300000000000000" pitchFamily="2" charset="0"/>
              </a:rPr>
              <a:t>-container </a:t>
            </a:r>
            <a:r>
              <a:rPr lang="en-US" sz="1600" b="1" err="1">
                <a:latin typeface="Poppins ExtraLight" panose="00000300000000000000" pitchFamily="2" charset="0"/>
                <a:cs typeface="Poppins ExtraLight" panose="00000300000000000000" pitchFamily="2" charset="0"/>
              </a:rPr>
              <a:t>img</a:t>
            </a:r>
            <a:r>
              <a:rPr lang="en-US" sz="1600" b="1">
                <a:latin typeface="Poppins ExtraLight" panose="00000300000000000000" pitchFamily="2" charset="0"/>
                <a:cs typeface="Poppins ExtraLight" panose="00000300000000000000" pitchFamily="2" charset="0"/>
              </a:rPr>
              <a:t>[title~=“mag”] { … }</a:t>
            </a:r>
          </a:p>
        </p:txBody>
      </p:sp>
      <p:sp>
        <p:nvSpPr>
          <p:cNvPr id="8" name="TextBox 7">
            <a:extLst>
              <a:ext uri="{FF2B5EF4-FFF2-40B4-BE49-F238E27FC236}">
                <a16:creationId xmlns:a16="http://schemas.microsoft.com/office/drawing/2014/main" id="{7982D43C-2553-439D-9F6D-0C39749E309B}"/>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567574266"/>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606389"/>
          </a:xfrm>
          <a:prstGeom prst="rect">
            <a:avLst/>
          </a:prstGeom>
        </p:spPr>
        <p:txBody>
          <a:bodyPr wrap="square">
            <a:spAutoFit/>
          </a:bodyPr>
          <a:lstStyle/>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[atributo|=“valor”]: </a:t>
            </a:r>
            <a:r>
              <a:rPr lang="es-ES" sz="2000">
                <a:solidFill>
                  <a:srgbClr val="2F303A"/>
                </a:solidFill>
                <a:latin typeface="Poppins ExtraLight" pitchFamily="2" charset="77"/>
                <a:cs typeface="Poppins ExtraLight" pitchFamily="2" charset="77"/>
              </a:rPr>
              <a:t>cuyo valor comience con el valor dado.</a:t>
            </a: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endParaRPr lang="es-ES" sz="2000">
              <a:solidFill>
                <a:srgbClr val="2F303A"/>
              </a:solidFill>
              <a:latin typeface="Poppins ExtraLight" pitchFamily="2" charset="77"/>
              <a:cs typeface="Poppins ExtraLight" pitchFamily="2" charset="77"/>
            </a:endParaRP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[atributo^=“valor”]: </a:t>
            </a:r>
            <a:r>
              <a:rPr lang="es-ES" sz="2000">
                <a:solidFill>
                  <a:srgbClr val="2F303A"/>
                </a:solidFill>
                <a:latin typeface="Poppins ExtraLight" pitchFamily="2" charset="77"/>
                <a:cs typeface="Poppins ExtraLight" pitchFamily="2" charset="77"/>
              </a:rPr>
              <a:t>como el anterior, pero encuentra por partes y no sólo cadenas completas.</a:t>
            </a: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endParaRPr lang="es-ES" sz="2000">
              <a:solidFill>
                <a:srgbClr val="2F303A"/>
              </a:solidFill>
              <a:latin typeface="Poppins ExtraLight" pitchFamily="2" charset="77"/>
              <a:cs typeface="Poppins ExtraLight" pitchFamily="2" charset="77"/>
            </a:endParaRP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[atributo$=“valor”]: </a:t>
            </a:r>
            <a:r>
              <a:rPr lang="es-ES" sz="2000">
                <a:solidFill>
                  <a:srgbClr val="2F303A"/>
                </a:solidFill>
                <a:latin typeface="Poppins ExtraLight" pitchFamily="2" charset="77"/>
                <a:cs typeface="Poppins ExtraLight" pitchFamily="2" charset="77"/>
              </a:rPr>
              <a:t>cuyo valor termine con el valor dado (cadenas completas).</a:t>
            </a: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Selector de </a:t>
            </a:r>
            <a:r>
              <a:rPr lang="es-ES_tradnl" sz="4000">
                <a:solidFill>
                  <a:srgbClr val="FFB900"/>
                </a:solidFill>
                <a:latin typeface="Poppins SemiBold" panose="00000700000000000000" pitchFamily="2" charset="0"/>
                <a:cs typeface="Poppins SemiBold" panose="00000700000000000000" pitchFamily="2" charset="0"/>
              </a:rPr>
              <a:t>atributo (II)</a:t>
            </a:r>
          </a:p>
        </p:txBody>
      </p:sp>
      <p:sp>
        <p:nvSpPr>
          <p:cNvPr id="5" name="Rectángulo 4">
            <a:extLst>
              <a:ext uri="{FF2B5EF4-FFF2-40B4-BE49-F238E27FC236}">
                <a16:creationId xmlns:a16="http://schemas.microsoft.com/office/drawing/2014/main" id="{338BA8B5-ABF0-BF42-A573-EF35E9FC2661}"/>
              </a:ext>
            </a:extLst>
          </p:cNvPr>
          <p:cNvSpPr/>
          <p:nvPr/>
        </p:nvSpPr>
        <p:spPr>
          <a:xfrm>
            <a:off x="1200238" y="2146615"/>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.container[class|=“</a:t>
            </a:r>
            <a:r>
              <a:rPr lang="en-US" sz="1600" b="1" err="1">
                <a:latin typeface="Poppins ExtraLight" panose="00000300000000000000" pitchFamily="2" charset="0"/>
                <a:cs typeface="Poppins ExtraLight" panose="00000300000000000000" pitchFamily="2" charset="0"/>
              </a:rPr>
              <a:t>cont</a:t>
            </a:r>
            <a:r>
              <a:rPr lang="en-US" sz="1600" b="1">
                <a:latin typeface="Poppins ExtraLight" panose="00000300000000000000" pitchFamily="2" charset="0"/>
                <a:cs typeface="Poppins ExtraLight" panose="00000300000000000000" pitchFamily="2" charset="0"/>
              </a:rPr>
              <a:t>”] { … } (cont1, cont2, cont-1…)</a:t>
            </a:r>
          </a:p>
        </p:txBody>
      </p:sp>
      <p:sp>
        <p:nvSpPr>
          <p:cNvPr id="7" name="Rectángulo 6">
            <a:extLst>
              <a:ext uri="{FF2B5EF4-FFF2-40B4-BE49-F238E27FC236}">
                <a16:creationId xmlns:a16="http://schemas.microsoft.com/office/drawing/2014/main" id="{338BA8B5-ABF0-BF42-A573-EF35E9FC2661}"/>
              </a:ext>
            </a:extLst>
          </p:cNvPr>
          <p:cNvSpPr/>
          <p:nvPr/>
        </p:nvSpPr>
        <p:spPr>
          <a:xfrm>
            <a:off x="1200238" y="4021121"/>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.container[class^=“container”] { … } (cont1 </a:t>
            </a:r>
            <a:r>
              <a:rPr lang="en-US" sz="1600" b="1" err="1">
                <a:latin typeface="Poppins ExtraLight" panose="00000300000000000000" pitchFamily="2" charset="0"/>
                <a:cs typeface="Poppins ExtraLight" panose="00000300000000000000" pitchFamily="2" charset="0"/>
              </a:rPr>
              <a:t>secondClass</a:t>
            </a:r>
            <a:r>
              <a:rPr lang="en-US" sz="1600" b="1">
                <a:latin typeface="Poppins ExtraLight" panose="00000300000000000000" pitchFamily="2" charset="0"/>
                <a:cs typeface="Poppins ExtraLight" panose="00000300000000000000" pitchFamily="2" charset="0"/>
              </a:rPr>
              <a:t>, cont-1…)</a:t>
            </a:r>
          </a:p>
        </p:txBody>
      </p:sp>
      <p:sp>
        <p:nvSpPr>
          <p:cNvPr id="8" name="Rectángulo 7">
            <a:extLst>
              <a:ext uri="{FF2B5EF4-FFF2-40B4-BE49-F238E27FC236}">
                <a16:creationId xmlns:a16="http://schemas.microsoft.com/office/drawing/2014/main" id="{338BA8B5-ABF0-BF42-A573-EF35E9FC2661}"/>
              </a:ext>
            </a:extLst>
          </p:cNvPr>
          <p:cNvSpPr/>
          <p:nvPr/>
        </p:nvSpPr>
        <p:spPr>
          <a:xfrm>
            <a:off x="1200237" y="5491610"/>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.container[class$=“test”] { … } (section-test, article-test, </a:t>
            </a:r>
            <a:r>
              <a:rPr lang="en-US" sz="1600" b="1" err="1">
                <a:latin typeface="Poppins ExtraLight" panose="00000300000000000000" pitchFamily="2" charset="0"/>
                <a:cs typeface="Poppins ExtraLight" panose="00000300000000000000" pitchFamily="2" charset="0"/>
              </a:rPr>
              <a:t>sectionTest</a:t>
            </a:r>
            <a:r>
              <a:rPr lang="en-US" sz="1600" b="1">
                <a:latin typeface="Poppins ExtraLight" panose="00000300000000000000" pitchFamily="2" charset="0"/>
                <a:cs typeface="Poppins ExtraLight" panose="00000300000000000000" pitchFamily="2" charset="0"/>
              </a:rPr>
              <a:t>…)</a:t>
            </a:r>
          </a:p>
        </p:txBody>
      </p:sp>
      <p:sp>
        <p:nvSpPr>
          <p:cNvPr id="9" name="TextBox 8">
            <a:extLst>
              <a:ext uri="{FF2B5EF4-FFF2-40B4-BE49-F238E27FC236}">
                <a16:creationId xmlns:a16="http://schemas.microsoft.com/office/drawing/2014/main" id="{3B12330A-8C30-4A08-80D1-99E1200EFE13}"/>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95698201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553998"/>
          </a:xfrm>
          <a:prstGeom prst="rect">
            <a:avLst/>
          </a:prstGeom>
        </p:spPr>
        <p:txBody>
          <a:bodyPr wrap="square">
            <a:spAutoFit/>
          </a:bodyPr>
          <a:lstStyle/>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[atributo*=“valor”]: </a:t>
            </a:r>
            <a:r>
              <a:rPr lang="es-ES" sz="2000">
                <a:solidFill>
                  <a:srgbClr val="2F303A"/>
                </a:solidFill>
                <a:latin typeface="Poppins ExtraLight" pitchFamily="2" charset="77"/>
                <a:cs typeface="Poppins ExtraLight" pitchFamily="2" charset="77"/>
              </a:rPr>
              <a:t>cuyo valor contenga el valor dado.</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Selector de </a:t>
            </a:r>
            <a:r>
              <a:rPr lang="es-ES_tradnl" sz="4000">
                <a:solidFill>
                  <a:srgbClr val="FFB900"/>
                </a:solidFill>
                <a:latin typeface="Poppins SemiBold" panose="00000700000000000000" pitchFamily="2" charset="0"/>
                <a:cs typeface="Poppins SemiBold" panose="00000700000000000000" pitchFamily="2" charset="0"/>
              </a:rPr>
              <a:t>atributo (III)</a:t>
            </a:r>
          </a:p>
        </p:txBody>
      </p:sp>
      <p:sp>
        <p:nvSpPr>
          <p:cNvPr id="7" name="Rectángulo 6">
            <a:extLst>
              <a:ext uri="{FF2B5EF4-FFF2-40B4-BE49-F238E27FC236}">
                <a16:creationId xmlns:a16="http://schemas.microsoft.com/office/drawing/2014/main" id="{338BA8B5-ABF0-BF42-A573-EF35E9FC2661}"/>
              </a:ext>
            </a:extLst>
          </p:cNvPr>
          <p:cNvSpPr/>
          <p:nvPr/>
        </p:nvSpPr>
        <p:spPr>
          <a:xfrm>
            <a:off x="1200239" y="2210428"/>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.container[class*=“container”] { … } (container </a:t>
            </a:r>
            <a:r>
              <a:rPr lang="en-US" sz="1600" b="1" err="1">
                <a:latin typeface="Poppins ExtraLight" panose="00000300000000000000" pitchFamily="2" charset="0"/>
                <a:cs typeface="Poppins ExtraLight" panose="00000300000000000000" pitchFamily="2" charset="0"/>
              </a:rPr>
              <a:t>secondClass</a:t>
            </a:r>
            <a:r>
              <a:rPr lang="en-US" sz="1600" b="1">
                <a:latin typeface="Poppins ExtraLight" panose="00000300000000000000" pitchFamily="2" charset="0"/>
                <a:cs typeface="Poppins ExtraLight" panose="00000300000000000000" pitchFamily="2" charset="0"/>
              </a:rPr>
              <a:t>…)</a:t>
            </a:r>
          </a:p>
        </p:txBody>
      </p:sp>
      <p:sp>
        <p:nvSpPr>
          <p:cNvPr id="9" name="Rectángulo 8">
            <a:extLst>
              <a:ext uri="{FF2B5EF4-FFF2-40B4-BE49-F238E27FC236}">
                <a16:creationId xmlns:a16="http://schemas.microsoft.com/office/drawing/2014/main" id="{338BA8B5-ABF0-BF42-A573-EF35E9FC2661}"/>
              </a:ext>
            </a:extLst>
          </p:cNvPr>
          <p:cNvSpPr/>
          <p:nvPr/>
        </p:nvSpPr>
        <p:spPr>
          <a:xfrm>
            <a:off x="1200239" y="3031564"/>
            <a:ext cx="10577564" cy="1477328"/>
          </a:xfrm>
          <a:prstGeom prst="rect">
            <a:avLst/>
          </a:prstGeom>
        </p:spPr>
        <p:txBody>
          <a:bodyPr wrap="square">
            <a:spAutoFit/>
          </a:bodyPr>
          <a:lstStyle/>
          <a:p>
            <a:pPr lvl="0" defTabSz="914400">
              <a:lnSpc>
                <a:spcPct val="150000"/>
              </a:lnSpc>
              <a:spcBef>
                <a:spcPts val="1000"/>
              </a:spcBef>
              <a:spcAft>
                <a:spcPts val="1000"/>
              </a:spcAft>
              <a:buClr>
                <a:srgbClr val="FFB900"/>
              </a:buClr>
              <a:buSzPct val="122000"/>
            </a:pPr>
            <a:r>
              <a:rPr lang="es-ES" sz="2000">
                <a:solidFill>
                  <a:srgbClr val="2F303A"/>
                </a:solidFill>
                <a:latin typeface="Poppins ExtraLight" pitchFamily="2" charset="77"/>
                <a:cs typeface="Poppins ExtraLight" pitchFamily="2" charset="77"/>
              </a:rPr>
              <a:t>Por último, indicar que podemos crear </a:t>
            </a:r>
            <a:r>
              <a:rPr lang="es-ES" sz="2000" b="1">
                <a:solidFill>
                  <a:srgbClr val="2F303A"/>
                </a:solidFill>
                <a:latin typeface="Poppins ExtraLight" pitchFamily="2" charset="77"/>
                <a:cs typeface="Poppins ExtraLight" pitchFamily="2" charset="77"/>
              </a:rPr>
              <a:t>combinaciones</a:t>
            </a:r>
            <a:r>
              <a:rPr lang="es-ES" sz="2000">
                <a:solidFill>
                  <a:srgbClr val="2F303A"/>
                </a:solidFill>
                <a:latin typeface="Poppins ExtraLight" pitchFamily="2" charset="77"/>
                <a:cs typeface="Poppins ExtraLight" pitchFamily="2" charset="77"/>
              </a:rPr>
              <a:t> de selectores para un mismo elemento, como, por ejemplo, indicar un div de un id concreto y con una clase concreta. Para ello, ponemos los selectores uno tras otro, seguidos.</a:t>
            </a:r>
          </a:p>
        </p:txBody>
      </p:sp>
      <p:sp>
        <p:nvSpPr>
          <p:cNvPr id="10" name="Rectángulo 9">
            <a:extLst>
              <a:ext uri="{FF2B5EF4-FFF2-40B4-BE49-F238E27FC236}">
                <a16:creationId xmlns:a16="http://schemas.microsoft.com/office/drawing/2014/main" id="{338BA8B5-ABF0-BF42-A573-EF35E9FC2661}"/>
              </a:ext>
            </a:extLst>
          </p:cNvPr>
          <p:cNvSpPr/>
          <p:nvPr/>
        </p:nvSpPr>
        <p:spPr>
          <a:xfrm>
            <a:off x="1200239" y="4751989"/>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err="1">
                <a:latin typeface="Poppins ExtraLight" panose="00000300000000000000" pitchFamily="2" charset="0"/>
                <a:cs typeface="Poppins ExtraLight" panose="00000300000000000000" pitchFamily="2" charset="0"/>
              </a:rPr>
              <a:t>div#main.container</a:t>
            </a:r>
            <a:r>
              <a:rPr lang="en-US" sz="1600" b="1">
                <a:latin typeface="Poppins ExtraLight" panose="00000300000000000000" pitchFamily="2" charset="0"/>
                <a:cs typeface="Poppins ExtraLight" panose="00000300000000000000" pitchFamily="2" charset="0"/>
              </a:rPr>
              <a:t> { … }</a:t>
            </a:r>
          </a:p>
        </p:txBody>
      </p:sp>
      <p:sp>
        <p:nvSpPr>
          <p:cNvPr id="8" name="TextBox 7">
            <a:extLst>
              <a:ext uri="{FF2B5EF4-FFF2-40B4-BE49-F238E27FC236}">
                <a16:creationId xmlns:a16="http://schemas.microsoft.com/office/drawing/2014/main" id="{F44140A2-C089-4F1A-81AA-11B0A50F1DE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380807883"/>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946961"/>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Existen gran cantidad de propiedades para aplicar estilos a nuestros archivos de marcado y combinándolas con un poco de imaginación, se puede conseguir prácticamente todo lo que uno desee.</a:t>
            </a:r>
          </a:p>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Aquí veremos algunas de las más utilizadas</a:t>
            </a:r>
            <a:br>
              <a:rPr lang="es-ES" sz="2000">
                <a:solidFill>
                  <a:srgbClr val="2F303A"/>
                </a:solidFill>
                <a:latin typeface="Poppins ExtraLight" pitchFamily="2" charset="77"/>
                <a:cs typeface="Poppins ExtraLight" pitchFamily="2" charset="77"/>
              </a:rPr>
            </a:br>
            <a:r>
              <a:rPr lang="es-ES" sz="2000">
                <a:solidFill>
                  <a:srgbClr val="2F303A"/>
                </a:solidFill>
                <a:latin typeface="Poppins ExtraLight" pitchFamily="2" charset="77"/>
                <a:cs typeface="Poppins ExtraLight" pitchFamily="2" charset="77"/>
              </a:rPr>
              <a:t>en el día a día y explicaremos algo de teoría</a:t>
            </a:r>
            <a:br>
              <a:rPr lang="es-ES" sz="2000">
                <a:solidFill>
                  <a:srgbClr val="2F303A"/>
                </a:solidFill>
                <a:latin typeface="Poppins ExtraLight" pitchFamily="2" charset="77"/>
                <a:cs typeface="Poppins ExtraLight" pitchFamily="2" charset="77"/>
              </a:rPr>
            </a:br>
            <a:r>
              <a:rPr lang="es-ES" sz="2000">
                <a:solidFill>
                  <a:srgbClr val="2F303A"/>
                </a:solidFill>
                <a:latin typeface="Poppins ExtraLight" pitchFamily="2" charset="77"/>
                <a:cs typeface="Poppins ExtraLight" pitchFamily="2" charset="77"/>
              </a:rPr>
              <a:t>sobre colores y tipografías.</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Propiedades</a:t>
            </a:r>
            <a:r>
              <a:rPr lang="es-ES_tradnl" sz="4000">
                <a:solidFill>
                  <a:schemeClr val="tx1"/>
                </a:solidFill>
                <a:latin typeface="Poppins SemiBold" panose="00000700000000000000" pitchFamily="2" charset="0"/>
                <a:cs typeface="Poppins SemiBold" panose="00000700000000000000" pitchFamily="2" charset="0"/>
              </a:rPr>
              <a:t> CSS</a:t>
            </a:r>
            <a:endParaRPr lang="es-ES_tradnl" sz="4000">
              <a:solidFill>
                <a:srgbClr val="2948FF"/>
              </a:solidFill>
              <a:latin typeface="Poppins SemiBold" panose="00000700000000000000" pitchFamily="2" charset="0"/>
              <a:cs typeface="Poppins SemiBold" panose="00000700000000000000" pitchFamily="2" charset="0"/>
            </a:endParaRPr>
          </a:p>
        </p:txBody>
      </p:sp>
      <p:pic>
        <p:nvPicPr>
          <p:cNvPr id="3" name="Imagen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87031" y="3123448"/>
            <a:ext cx="3790772" cy="3340090"/>
          </a:xfrm>
          <a:prstGeom prst="rect">
            <a:avLst/>
          </a:prstGeom>
        </p:spPr>
      </p:pic>
      <p:sp>
        <p:nvSpPr>
          <p:cNvPr id="7" name="TextBox 6">
            <a:extLst>
              <a:ext uri="{FF2B5EF4-FFF2-40B4-BE49-F238E27FC236}">
                <a16:creationId xmlns:a16="http://schemas.microsoft.com/office/drawing/2014/main" id="{610FC062-861F-404B-BDB5-CDBA0EA01655}"/>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85241964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4461EABC-6DD8-443F-8D1B-0BAC1E9B71BF}"/>
              </a:ext>
            </a:extLst>
          </p:cNvPr>
          <p:cNvSpPr/>
          <p:nvPr/>
        </p:nvSpPr>
        <p:spPr>
          <a:xfrm>
            <a:off x="467678" y="307999"/>
            <a:ext cx="3048000" cy="3213727"/>
          </a:xfrm>
          <a:prstGeom prst="rect">
            <a:avLst/>
          </a:prstGeom>
        </p:spPr>
        <p:txBody>
          <a:bodyPr wrap="square">
            <a:spAutoFit/>
          </a:bodyPr>
          <a:lstStyle/>
          <a:p>
            <a:r>
              <a:rPr lang="es-ES" sz="20000">
                <a:solidFill>
                  <a:srgbClr val="F5F5F5"/>
                </a:solidFill>
                <a:latin typeface="Playfair Display Black" panose="00000A00000000000000" pitchFamily="2" charset="0"/>
              </a:rPr>
              <a:t>T</a:t>
            </a:r>
          </a:p>
        </p:txBody>
      </p:sp>
      <p:sp>
        <p:nvSpPr>
          <p:cNvPr id="5" name="Title 1">
            <a:extLst>
              <a:ext uri="{FF2B5EF4-FFF2-40B4-BE49-F238E27FC236}">
                <a16:creationId xmlns:a16="http://schemas.microsoft.com/office/drawing/2014/main" id="{FA32B1D6-BB3B-4972-AEE5-A9AD82CB1719}"/>
              </a:ext>
            </a:extLst>
          </p:cNvPr>
          <p:cNvSpPr txBox="1">
            <a:spLocks/>
          </p:cNvSpPr>
          <p:nvPr/>
        </p:nvSpPr>
        <p:spPr>
          <a:xfrm>
            <a:off x="1189038" y="2134769"/>
            <a:ext cx="5772222" cy="2148280"/>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it-IT" b="1">
                <a:solidFill>
                  <a:srgbClr val="222222"/>
                </a:solidFill>
                <a:latin typeface="Poppins SemiBold" pitchFamily="2" charset="77"/>
                <a:cs typeface="Poppins SemiBold" pitchFamily="2" charset="77"/>
              </a:rPr>
              <a:t>Tamara Redondo</a:t>
            </a:r>
            <a:br>
              <a:rPr lang="it-IT"/>
            </a:br>
            <a:r>
              <a:rPr lang="fr-FR" sz="2400" err="1">
                <a:solidFill>
                  <a:srgbClr val="717171"/>
                </a:solidFill>
                <a:latin typeface="Playfair Display" pitchFamily="2" charset="77"/>
              </a:rPr>
              <a:t>Developer</a:t>
            </a:r>
            <a:endParaRPr lang="it-IT" sz="6578">
              <a:solidFill>
                <a:srgbClr val="FFFFFF"/>
              </a:solidFill>
              <a:latin typeface="Segoe UI Light"/>
            </a:endParaRPr>
          </a:p>
        </p:txBody>
      </p:sp>
      <p:grpSp>
        <p:nvGrpSpPr>
          <p:cNvPr id="7" name="Grupo 6">
            <a:extLst>
              <a:ext uri="{FF2B5EF4-FFF2-40B4-BE49-F238E27FC236}">
                <a16:creationId xmlns:a16="http://schemas.microsoft.com/office/drawing/2014/main" id="{B454254A-3864-46B8-8AE4-F15A36B7FAFB}"/>
              </a:ext>
            </a:extLst>
          </p:cNvPr>
          <p:cNvGrpSpPr/>
          <p:nvPr/>
        </p:nvGrpSpPr>
        <p:grpSpPr>
          <a:xfrm>
            <a:off x="609748" y="3745479"/>
            <a:ext cx="5322958" cy="2351846"/>
            <a:chOff x="609748" y="3937152"/>
            <a:chExt cx="5322958" cy="2351846"/>
          </a:xfrm>
        </p:grpSpPr>
        <p:sp>
          <p:nvSpPr>
            <p:cNvPr id="8" name="CuadroTexto 7">
              <a:extLst>
                <a:ext uri="{FF2B5EF4-FFF2-40B4-BE49-F238E27FC236}">
                  <a16:creationId xmlns:a16="http://schemas.microsoft.com/office/drawing/2014/main" id="{EA24C064-F92D-484F-A33D-17E20F762416}"/>
                </a:ext>
              </a:extLst>
            </p:cNvPr>
            <p:cNvSpPr txBox="1"/>
            <p:nvPr/>
          </p:nvSpPr>
          <p:spPr>
            <a:xfrm>
              <a:off x="609748" y="3937152"/>
              <a:ext cx="5322958" cy="2351846"/>
            </a:xfrm>
            <a:prstGeom prst="rect">
              <a:avLst/>
            </a:prstGeom>
          </p:spPr>
          <p:txBody>
            <a:bodyPr wrap="square" lIns="186521" tIns="149217" rIns="186521" bIns="149217" rtlCol="0" anchor="t">
              <a:spAutoFit/>
            </a:bodyPr>
            <a:lstStyle/>
            <a:p>
              <a:pPr>
                <a:lnSpc>
                  <a:spcPct val="150000"/>
                </a:lnSpc>
                <a:spcAft>
                  <a:spcPts val="612"/>
                </a:spcAft>
              </a:pPr>
              <a:r>
                <a:rPr lang="es-ES" sz="2000">
                  <a:solidFill>
                    <a:srgbClr val="717171"/>
                  </a:solidFill>
                  <a:latin typeface="Poppins Light" panose="00000400000000000000" pitchFamily="2" charset="0"/>
                  <a:cs typeface="Poppins Light" panose="00000400000000000000" pitchFamily="2" charset="0"/>
                </a:rPr>
                <a:t>	/</a:t>
              </a:r>
              <a:r>
                <a:rPr lang="es-ES" sz="2000" err="1">
                  <a:solidFill>
                    <a:srgbClr val="717171"/>
                  </a:solidFill>
                  <a:latin typeface="Poppins Light" panose="00000400000000000000" pitchFamily="2" charset="0"/>
                  <a:cs typeface="Poppins Light" panose="00000400000000000000" pitchFamily="2" charset="0"/>
                </a:rPr>
                <a:t>tamararsenovilla</a:t>
              </a:r>
              <a:r>
                <a:rPr lang="es-ES" sz="2000">
                  <a:solidFill>
                    <a:srgbClr val="717171"/>
                  </a:solidFill>
                  <a:latin typeface="Poppins Light" panose="00000400000000000000" pitchFamily="2" charset="0"/>
                  <a:cs typeface="Poppins Light" panose="00000400000000000000" pitchFamily="2" charset="0"/>
                </a:rPr>
                <a:t>	</a:t>
              </a:r>
            </a:p>
            <a:p>
              <a:pPr>
                <a:lnSpc>
                  <a:spcPct val="150000"/>
                </a:lnSpc>
                <a:spcAft>
                  <a:spcPts val="612"/>
                </a:spcAft>
              </a:pPr>
              <a:r>
                <a:rPr lang="es-ES" sz="2000">
                  <a:solidFill>
                    <a:srgbClr val="717171"/>
                  </a:solidFill>
                  <a:latin typeface="Poppins Light" panose="00000400000000000000" pitchFamily="2" charset="0"/>
                  <a:cs typeface="Poppins Light" panose="00000400000000000000" pitchFamily="2" charset="0"/>
                </a:rPr>
                <a:t>	</a:t>
              </a:r>
              <a:r>
                <a:rPr lang="es-ES" sz="2000">
                  <a:solidFill>
                    <a:srgbClr val="717171"/>
                  </a:solidFill>
                  <a:latin typeface="Poppins Light" panose="00000400000000000000" pitchFamily="2" charset="0"/>
                  <a:cs typeface="Poppins Light" panose="00000400000000000000" pitchFamily="2" charset="0"/>
                  <a:hlinkClick r:id="rId2"/>
                </a:rPr>
                <a:t>tsenovilla@bravent.net</a:t>
              </a:r>
              <a:endParaRPr lang="es-ES" sz="2000">
                <a:solidFill>
                  <a:srgbClr val="717171"/>
                </a:solidFill>
                <a:latin typeface="Poppins Light" panose="00000400000000000000" pitchFamily="2" charset="0"/>
                <a:cs typeface="Poppins Light" panose="00000400000000000000" pitchFamily="2" charset="0"/>
              </a:endParaRPr>
            </a:p>
            <a:p>
              <a:pPr>
                <a:lnSpc>
                  <a:spcPct val="150000"/>
                </a:lnSpc>
                <a:spcAft>
                  <a:spcPts val="612"/>
                </a:spcAft>
              </a:pPr>
              <a:r>
                <a:rPr lang="es-ES" sz="2000">
                  <a:solidFill>
                    <a:srgbClr val="717171"/>
                  </a:solidFill>
                  <a:latin typeface="Poppins Light" panose="00000400000000000000" pitchFamily="2" charset="0"/>
                  <a:cs typeface="Poppins Light" panose="00000400000000000000" pitchFamily="2" charset="0"/>
                </a:rPr>
                <a:t>	@bravent</a:t>
              </a:r>
            </a:p>
            <a:p>
              <a:pPr>
                <a:lnSpc>
                  <a:spcPct val="150000"/>
                </a:lnSpc>
                <a:spcAft>
                  <a:spcPts val="612"/>
                </a:spcAft>
              </a:pPr>
              <a:endParaRPr lang="es-ES" sz="2000">
                <a:solidFill>
                  <a:srgbClr val="717171"/>
                </a:solidFill>
                <a:latin typeface="Poppins Light" panose="00000400000000000000" pitchFamily="2" charset="0"/>
                <a:cs typeface="Poppins Light" panose="00000400000000000000" pitchFamily="2" charset="0"/>
              </a:endParaRPr>
            </a:p>
          </p:txBody>
        </p:sp>
        <p:pic>
          <p:nvPicPr>
            <p:cNvPr id="9" name="Imagen 8">
              <a:extLst>
                <a:ext uri="{FF2B5EF4-FFF2-40B4-BE49-F238E27FC236}">
                  <a16:creationId xmlns:a16="http://schemas.microsoft.com/office/drawing/2014/main" id="{5DDB888A-9C76-48E3-8DC8-9F14194B4A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1406" y="4144808"/>
              <a:ext cx="318941" cy="318941"/>
            </a:xfrm>
            <a:prstGeom prst="rect">
              <a:avLst/>
            </a:prstGeom>
          </p:spPr>
        </p:pic>
        <p:pic>
          <p:nvPicPr>
            <p:cNvPr id="11" name="Imagen 10">
              <a:extLst>
                <a:ext uri="{FF2B5EF4-FFF2-40B4-BE49-F238E27FC236}">
                  <a16:creationId xmlns:a16="http://schemas.microsoft.com/office/drawing/2014/main" id="{54D16D03-1770-4030-B0EC-5444721122F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4426" y="4657022"/>
              <a:ext cx="317549" cy="317549"/>
            </a:xfrm>
            <a:prstGeom prst="rect">
              <a:avLst/>
            </a:prstGeom>
          </p:spPr>
        </p:pic>
      </p:grpSp>
      <p:sp>
        <p:nvSpPr>
          <p:cNvPr id="12" name="Rectángulo 11">
            <a:extLst>
              <a:ext uri="{FF2B5EF4-FFF2-40B4-BE49-F238E27FC236}">
                <a16:creationId xmlns:a16="http://schemas.microsoft.com/office/drawing/2014/main" id="{46CC77B4-C21C-4405-BCA6-A06E7607AC7B}"/>
              </a:ext>
            </a:extLst>
          </p:cNvPr>
          <p:cNvSpPr/>
          <p:nvPr/>
        </p:nvSpPr>
        <p:spPr bwMode="auto">
          <a:xfrm>
            <a:off x="1" y="6948806"/>
            <a:ext cx="6294436"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4" name="Imagen 13">
            <a:extLst>
              <a:ext uri="{FF2B5EF4-FFF2-40B4-BE49-F238E27FC236}">
                <a16:creationId xmlns:a16="http://schemas.microsoft.com/office/drawing/2014/main" id="{B2DC4133-C871-4EDF-85C8-485EFBCE14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92987" y="1813864"/>
            <a:ext cx="3254028" cy="3254028"/>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2" name="TextBox 1">
            <a:extLst>
              <a:ext uri="{FF2B5EF4-FFF2-40B4-BE49-F238E27FC236}">
                <a16:creationId xmlns:a16="http://schemas.microsoft.com/office/drawing/2014/main" id="{CF8B7DD7-05E6-4D2E-9017-24E2D2675FC8}"/>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6"/>
              </a:rPr>
              <a:t>#</a:t>
            </a:r>
            <a:r>
              <a:rPr lang="en-US" sz="1400" err="1">
                <a:latin typeface="Poppins Light" panose="020B0604020202020204" charset="0"/>
                <a:cs typeface="Poppins Light" panose="020B0604020202020204" charset="0"/>
                <a:hlinkClick r:id="rId6"/>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pic>
        <p:nvPicPr>
          <p:cNvPr id="13" name="Imagen 12">
            <a:extLst>
              <a:ext uri="{FF2B5EF4-FFF2-40B4-BE49-F238E27FC236}">
                <a16:creationId xmlns:a16="http://schemas.microsoft.com/office/drawing/2014/main" id="{5A7E1E2B-A644-4417-AB4B-1F2AFC29595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13200" y="5055266"/>
            <a:ext cx="360000" cy="360000"/>
          </a:xfrm>
          <a:prstGeom prst="rect">
            <a:avLst/>
          </a:prstGeom>
        </p:spPr>
      </p:pic>
    </p:spTree>
    <p:extLst>
      <p:ext uri="{BB962C8B-B14F-4D97-AF65-F5344CB8AC3E}">
        <p14:creationId xmlns:p14="http://schemas.microsoft.com/office/powerpoint/2010/main" val="210515097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874155"/>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Colores HTML</a:t>
            </a:r>
            <a:r>
              <a:rPr lang="es-ES" sz="1600">
                <a:solidFill>
                  <a:srgbClr val="2F303A"/>
                </a:solidFill>
                <a:latin typeface="Poppins ExtraLight" pitchFamily="2" charset="77"/>
                <a:cs typeface="Poppins ExtraLight" pitchFamily="2" charset="77"/>
              </a:rPr>
              <a:t>: son una serie de colores con nombre propio, establecidos por convención y que cualquier navegador reconoce. Podemos ver la lista completa aquí: </a:t>
            </a:r>
            <a:r>
              <a:rPr lang="es-ES" sz="1600">
                <a:latin typeface="Poppins ExtraLight" panose="00000300000000000000" pitchFamily="2" charset="0"/>
                <a:cs typeface="Poppins ExtraLight" panose="00000300000000000000" pitchFamily="2" charset="0"/>
                <a:hlinkClick r:id="rId3"/>
              </a:rPr>
              <a:t>https://www.w3schools.com/colors/colors_names.asp</a:t>
            </a:r>
            <a:endParaRPr lang="es-ES" sz="1600">
              <a:latin typeface="Poppins ExtraLight" panose="00000300000000000000" pitchFamily="2" charset="0"/>
              <a:cs typeface="Poppins ExtraLight" panose="00000300000000000000" pitchFamily="2" charset="0"/>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latin typeface="Poppins ExtraLight" panose="00000300000000000000" pitchFamily="2" charset="0"/>
                <a:cs typeface="Poppins ExtraLight" panose="00000300000000000000" pitchFamily="2" charset="0"/>
              </a:rPr>
              <a:t>Colores hexadecimales</a:t>
            </a:r>
            <a:r>
              <a:rPr lang="es-ES" sz="1600">
                <a:solidFill>
                  <a:srgbClr val="2F303A"/>
                </a:solidFill>
                <a:latin typeface="Poppins ExtraLight" panose="00000300000000000000" pitchFamily="2" charset="0"/>
                <a:cs typeface="Poppins ExtraLight" panose="00000300000000000000" pitchFamily="2" charset="0"/>
              </a:rPr>
              <a:t>: los colores se representan con código hexadecimal, es decir, en pares de números del 0-9 y letras de la A-F que indican la cantidad de rojo, verde y azul. </a:t>
            </a:r>
            <a:r>
              <a:rPr lang="es-ES" sz="1600" b="1">
                <a:solidFill>
                  <a:srgbClr val="2F303A"/>
                </a:solidFill>
                <a:latin typeface="Poppins ExtraLight" panose="00000300000000000000" pitchFamily="2" charset="0"/>
                <a:cs typeface="Poppins ExtraLight" panose="00000300000000000000" pitchFamily="2" charset="0"/>
              </a:rPr>
              <a:t>#6a5acd</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anose="00000300000000000000" pitchFamily="2" charset="0"/>
                <a:cs typeface="Poppins ExtraLight" panose="00000300000000000000" pitchFamily="2" charset="0"/>
              </a:rPr>
              <a:t>Colores RGB: </a:t>
            </a:r>
            <a:r>
              <a:rPr lang="es-ES" sz="1600">
                <a:solidFill>
                  <a:srgbClr val="2F303A"/>
                </a:solidFill>
                <a:latin typeface="Poppins ExtraLight" panose="00000300000000000000" pitchFamily="2" charset="0"/>
                <a:cs typeface="Poppins ExtraLight" panose="00000300000000000000" pitchFamily="2" charset="0"/>
              </a:rPr>
              <a:t>se indican como una función y con números del 0-255, siendo 0 el negro o ausencia de color y el blanco el 255 o conjunto de todos los colores luz. RGB proviene de Red, Green y Blue, luego este será el orden a seguir al indicar los valores. </a:t>
            </a:r>
            <a:r>
              <a:rPr lang="es-ES" sz="1600" b="1" err="1">
                <a:solidFill>
                  <a:srgbClr val="2F303A"/>
                </a:solidFill>
                <a:latin typeface="Poppins ExtraLight" panose="00000300000000000000" pitchFamily="2" charset="0"/>
                <a:cs typeface="Poppins ExtraLight" panose="00000300000000000000" pitchFamily="2" charset="0"/>
              </a:rPr>
              <a:t>rgb</a:t>
            </a:r>
            <a:r>
              <a:rPr lang="es-ES" sz="1600" b="1">
                <a:solidFill>
                  <a:srgbClr val="2F303A"/>
                </a:solidFill>
                <a:latin typeface="Poppins ExtraLight" panose="00000300000000000000" pitchFamily="2" charset="0"/>
                <a:cs typeface="Poppins ExtraLight" panose="00000300000000000000" pitchFamily="2" charset="0"/>
              </a:rPr>
              <a:t>(106, 90, 205)</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anose="00000300000000000000" pitchFamily="2" charset="0"/>
                <a:cs typeface="Poppins ExtraLight" panose="00000300000000000000" pitchFamily="2" charset="0"/>
              </a:rPr>
              <a:t>Colores HSL: </a:t>
            </a:r>
            <a:r>
              <a:rPr lang="es-ES" sz="1600">
                <a:solidFill>
                  <a:srgbClr val="2F303A"/>
                </a:solidFill>
                <a:latin typeface="Poppins ExtraLight" panose="00000300000000000000" pitchFamily="2" charset="0"/>
                <a:cs typeface="Poppins ExtraLight" panose="00000300000000000000" pitchFamily="2" charset="0"/>
              </a:rPr>
              <a:t>se identifican los colores por sus valores de tono, saturación y luminosidad. El tono puede tener valores entre el 0-360, ya que se basa en la rueda de color, un círculo con todos los tonos de color posibles. La saturación indica la cantidad de gris del tono, es decir, la pureza del mismo, en porcentaje. Por último, la luminosidad indica la cantidad de blanco, en porcentaje. </a:t>
            </a:r>
            <a:r>
              <a:rPr lang="es-ES" sz="1600" b="1" err="1">
                <a:solidFill>
                  <a:srgbClr val="2F303A"/>
                </a:solidFill>
                <a:latin typeface="Poppins ExtraLight" panose="00000300000000000000" pitchFamily="2" charset="0"/>
                <a:cs typeface="Poppins ExtraLight" panose="00000300000000000000" pitchFamily="2" charset="0"/>
              </a:rPr>
              <a:t>hsl</a:t>
            </a:r>
            <a:r>
              <a:rPr lang="es-ES" sz="1600" b="1">
                <a:solidFill>
                  <a:srgbClr val="2F303A"/>
                </a:solidFill>
                <a:latin typeface="Poppins ExtraLight" panose="00000300000000000000" pitchFamily="2" charset="0"/>
                <a:cs typeface="Poppins ExtraLight" panose="00000300000000000000" pitchFamily="2" charset="0"/>
              </a:rPr>
              <a:t>(248, 53%, 58%)</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Los</a:t>
            </a:r>
            <a:r>
              <a:rPr lang="es-ES_tradnl" sz="4000">
                <a:solidFill>
                  <a:srgbClr val="FFB900"/>
                </a:solidFill>
                <a:latin typeface="Poppins SemiBold" panose="00000700000000000000" pitchFamily="2" charset="0"/>
                <a:cs typeface="Poppins SemiBold" panose="00000700000000000000" pitchFamily="2" charset="0"/>
              </a:rPr>
              <a:t> colores </a:t>
            </a:r>
            <a:r>
              <a:rPr lang="es-ES_tradnl" sz="4000">
                <a:solidFill>
                  <a:schemeClr val="tx1"/>
                </a:solidFill>
                <a:latin typeface="Poppins SemiBold" panose="00000700000000000000" pitchFamily="2" charset="0"/>
                <a:cs typeface="Poppins SemiBold" panose="00000700000000000000" pitchFamily="2" charset="0"/>
              </a:rPr>
              <a:t>en</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CSS</a:t>
            </a:r>
          </a:p>
        </p:txBody>
      </p:sp>
      <p:sp>
        <p:nvSpPr>
          <p:cNvPr id="5" name="TextBox 4">
            <a:extLst>
              <a:ext uri="{FF2B5EF4-FFF2-40B4-BE49-F238E27FC236}">
                <a16:creationId xmlns:a16="http://schemas.microsoft.com/office/drawing/2014/main" id="{A1DA626E-8C3F-483A-B43B-7B2918B3AB3D}"/>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4102251636"/>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542269"/>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rgba</a:t>
            </a:r>
            <a:r>
              <a:rPr lang="es-ES" sz="1600" b="1">
                <a:solidFill>
                  <a:srgbClr val="2F303A"/>
                </a:solidFill>
                <a:latin typeface="Poppins ExtraLight" panose="00000300000000000000" pitchFamily="2" charset="0"/>
                <a:cs typeface="Poppins ExtraLight" panose="00000300000000000000" pitchFamily="2" charset="0"/>
              </a:rPr>
              <a:t>(r, g, b, a): </a:t>
            </a:r>
            <a:r>
              <a:rPr lang="es-ES" sz="1600">
                <a:solidFill>
                  <a:srgbClr val="2F303A"/>
                </a:solidFill>
                <a:latin typeface="Poppins ExtraLight" panose="00000300000000000000" pitchFamily="2" charset="0"/>
                <a:cs typeface="Poppins ExtraLight" panose="00000300000000000000" pitchFamily="2" charset="0"/>
              </a:rPr>
              <a:t>basado en el sistema </a:t>
            </a:r>
            <a:r>
              <a:rPr lang="es-ES" sz="1600" b="1">
                <a:solidFill>
                  <a:srgbClr val="2F303A"/>
                </a:solidFill>
                <a:latin typeface="Poppins ExtraLight" panose="00000300000000000000" pitchFamily="2" charset="0"/>
                <a:cs typeface="Poppins ExtraLight" panose="00000300000000000000" pitchFamily="2" charset="0"/>
              </a:rPr>
              <a:t>RGB</a:t>
            </a:r>
            <a:r>
              <a:rPr lang="es-ES" sz="1600">
                <a:solidFill>
                  <a:srgbClr val="2F303A"/>
                </a:solidFill>
                <a:latin typeface="Poppins ExtraLight" panose="00000300000000000000" pitchFamily="2" charset="0"/>
                <a:cs typeface="Poppins ExtraLight" panose="00000300000000000000" pitchFamily="2" charset="0"/>
              </a:rPr>
              <a:t>, se añade un nuevo parámetro que será el canal alfa, que no es más que la cantidad de transparencia a añadir, con valores del 0 al 1, de transparente a totalmente opaco.</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hsla</a:t>
            </a:r>
            <a:r>
              <a:rPr lang="es-ES" sz="1600" b="1">
                <a:solidFill>
                  <a:srgbClr val="2F303A"/>
                </a:solidFill>
                <a:latin typeface="Poppins ExtraLight" panose="00000300000000000000" pitchFamily="2" charset="0"/>
                <a:cs typeface="Poppins ExtraLight" panose="00000300000000000000" pitchFamily="2" charset="0"/>
              </a:rPr>
              <a:t>(h, s, l, a): </a:t>
            </a:r>
            <a:r>
              <a:rPr lang="es-ES" sz="1600">
                <a:solidFill>
                  <a:srgbClr val="2F303A"/>
                </a:solidFill>
                <a:latin typeface="Poppins ExtraLight" panose="00000300000000000000" pitchFamily="2" charset="0"/>
                <a:cs typeface="Poppins ExtraLight" panose="00000300000000000000" pitchFamily="2" charset="0"/>
              </a:rPr>
              <a:t>basado en el sistema </a:t>
            </a:r>
            <a:r>
              <a:rPr lang="es-ES" sz="1600" b="1">
                <a:solidFill>
                  <a:srgbClr val="2F303A"/>
                </a:solidFill>
                <a:latin typeface="Poppins ExtraLight" panose="00000300000000000000" pitchFamily="2" charset="0"/>
                <a:cs typeface="Poppins ExtraLight" panose="00000300000000000000" pitchFamily="2" charset="0"/>
              </a:rPr>
              <a:t>HSL</a:t>
            </a:r>
            <a:r>
              <a:rPr lang="es-ES" sz="1600">
                <a:solidFill>
                  <a:srgbClr val="2F303A"/>
                </a:solidFill>
                <a:latin typeface="Poppins ExtraLight" panose="00000300000000000000" pitchFamily="2" charset="0"/>
                <a:cs typeface="Poppins ExtraLight" panose="00000300000000000000" pitchFamily="2" charset="0"/>
              </a:rPr>
              <a:t>, se añade también un canal alfa, como en el caso anterior.</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opacity</a:t>
            </a:r>
            <a:r>
              <a:rPr lang="es-ES" sz="1600">
                <a:solidFill>
                  <a:srgbClr val="2F303A"/>
                </a:solidFill>
                <a:latin typeface="Poppins ExtraLight" panose="00000300000000000000" pitchFamily="2" charset="0"/>
                <a:cs typeface="Poppins ExtraLight" panose="00000300000000000000" pitchFamily="2" charset="0"/>
              </a:rPr>
              <a:t>: propiedad de CSS que indica el grado de opacidad del elemento que lo lleva. Funciona como un canal alfa, con valores del 0 al 1.</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visibility</a:t>
            </a:r>
            <a:r>
              <a:rPr lang="es-ES" sz="1600">
                <a:solidFill>
                  <a:srgbClr val="2F303A"/>
                </a:solidFill>
                <a:latin typeface="Poppins ExtraLight" panose="00000300000000000000" pitchFamily="2" charset="0"/>
                <a:cs typeface="Poppins ExtraLight" panose="00000300000000000000" pitchFamily="2" charset="0"/>
              </a:rPr>
              <a:t>: otra propiedad CSS. Varios valores: </a:t>
            </a:r>
            <a:r>
              <a:rPr lang="es-ES" sz="1600" b="1" err="1">
                <a:solidFill>
                  <a:srgbClr val="2F303A"/>
                </a:solidFill>
                <a:latin typeface="Poppins ExtraLight" panose="00000300000000000000" pitchFamily="2" charset="0"/>
                <a:cs typeface="Poppins ExtraLight" panose="00000300000000000000" pitchFamily="2" charset="0"/>
              </a:rPr>
              <a:t>hidden</a:t>
            </a:r>
            <a:r>
              <a:rPr lang="es-ES" sz="1600">
                <a:solidFill>
                  <a:srgbClr val="2F303A"/>
                </a:solidFill>
                <a:latin typeface="Poppins ExtraLight" panose="00000300000000000000" pitchFamily="2" charset="0"/>
                <a:cs typeface="Poppins ExtraLight" panose="00000300000000000000" pitchFamily="2" charset="0"/>
              </a:rPr>
              <a:t> (no se verá), </a:t>
            </a:r>
            <a:r>
              <a:rPr lang="es-ES" sz="1600" b="1">
                <a:solidFill>
                  <a:srgbClr val="2F303A"/>
                </a:solidFill>
                <a:latin typeface="Poppins ExtraLight" panose="00000300000000000000" pitchFamily="2" charset="0"/>
                <a:cs typeface="Poppins ExtraLight" panose="00000300000000000000" pitchFamily="2" charset="0"/>
              </a:rPr>
              <a:t>visible</a:t>
            </a:r>
            <a:r>
              <a:rPr lang="es-ES" sz="1600">
                <a:solidFill>
                  <a:srgbClr val="2F303A"/>
                </a:solidFill>
                <a:latin typeface="Poppins ExtraLight" panose="00000300000000000000" pitchFamily="2" charset="0"/>
                <a:cs typeface="Poppins ExtraLight" panose="00000300000000000000" pitchFamily="2" charset="0"/>
              </a:rPr>
              <a:t> (lo veremos) y </a:t>
            </a:r>
            <a:r>
              <a:rPr lang="es-ES" sz="1600" b="1" err="1">
                <a:solidFill>
                  <a:srgbClr val="2F303A"/>
                </a:solidFill>
                <a:latin typeface="Poppins ExtraLight" panose="00000300000000000000" pitchFamily="2" charset="0"/>
                <a:cs typeface="Poppins ExtraLight" panose="00000300000000000000" pitchFamily="2" charset="0"/>
              </a:rPr>
              <a:t>collapse</a:t>
            </a:r>
            <a:r>
              <a:rPr lang="es-ES" sz="1600">
                <a:solidFill>
                  <a:srgbClr val="2F303A"/>
                </a:solidFill>
                <a:latin typeface="Poppins ExtraLight" panose="00000300000000000000" pitchFamily="2" charset="0"/>
                <a:cs typeface="Poppins ExtraLight" panose="00000300000000000000" pitchFamily="2" charset="0"/>
              </a:rPr>
              <a:t> (para ocultar elementos de tabla).</a:t>
            </a:r>
          </a:p>
          <a:p>
            <a:pPr lvl="0" defTabSz="914400">
              <a:lnSpc>
                <a:spcPct val="150000"/>
              </a:lnSpc>
              <a:spcBef>
                <a:spcPts val="1800"/>
              </a:spcBef>
              <a:buClr>
                <a:srgbClr val="C1C80B"/>
              </a:buClr>
              <a:buSzPct val="122000"/>
            </a:pPr>
            <a:r>
              <a:rPr lang="es-ES" sz="2000" b="1">
                <a:solidFill>
                  <a:srgbClr val="2F303A"/>
                </a:solidFill>
                <a:latin typeface="Poppins ExtraLight" panose="00000300000000000000" pitchFamily="2" charset="0"/>
                <a:cs typeface="Poppins ExtraLight" panose="00000300000000000000" pitchFamily="2" charset="0"/>
              </a:rPr>
              <a:t>¿Cuando usar uno u otro? </a:t>
            </a:r>
            <a:r>
              <a:rPr lang="es-ES" sz="2000">
                <a:solidFill>
                  <a:srgbClr val="2F303A"/>
                </a:solidFill>
                <a:latin typeface="Poppins ExtraLight" panose="00000300000000000000" pitchFamily="2" charset="0"/>
                <a:cs typeface="Poppins ExtraLight" panose="00000300000000000000" pitchFamily="2" charset="0"/>
              </a:rPr>
              <a:t>Si sólo queremos un color transparente, usaremos los primeros. Si todo el elemento ha de ser transparente, usaremos los segundo.</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Los</a:t>
            </a:r>
            <a:r>
              <a:rPr lang="es-ES_tradnl" sz="4000">
                <a:solidFill>
                  <a:srgbClr val="FFB900"/>
                </a:solidFill>
                <a:latin typeface="Poppins SemiBold" panose="00000700000000000000" pitchFamily="2" charset="0"/>
                <a:cs typeface="Poppins SemiBold" panose="00000700000000000000" pitchFamily="2" charset="0"/>
              </a:rPr>
              <a:t> colores </a:t>
            </a:r>
            <a:r>
              <a:rPr lang="es-ES_tradnl" sz="4000">
                <a:solidFill>
                  <a:schemeClr val="tx1"/>
                </a:solidFill>
                <a:latin typeface="Poppins SemiBold" panose="00000700000000000000" pitchFamily="2" charset="0"/>
                <a:cs typeface="Poppins SemiBold" panose="00000700000000000000" pitchFamily="2" charset="0"/>
              </a:rPr>
              <a:t>en</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CSS: </a:t>
            </a:r>
            <a:r>
              <a:rPr lang="es-ES_tradnl" sz="4000">
                <a:solidFill>
                  <a:srgbClr val="FFB900"/>
                </a:solidFill>
                <a:latin typeface="Poppins SemiBold" panose="00000700000000000000" pitchFamily="2" charset="0"/>
                <a:cs typeface="Poppins SemiBold" panose="00000700000000000000" pitchFamily="2" charset="0"/>
              </a:rPr>
              <a:t>opacidad</a:t>
            </a:r>
          </a:p>
        </p:txBody>
      </p:sp>
      <p:sp>
        <p:nvSpPr>
          <p:cNvPr id="5" name="TextBox 4">
            <a:extLst>
              <a:ext uri="{FF2B5EF4-FFF2-40B4-BE49-F238E27FC236}">
                <a16:creationId xmlns:a16="http://schemas.microsoft.com/office/drawing/2014/main" id="{A45E4F1C-569E-49E6-8ECD-450B90403F67}"/>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053098408"/>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613536"/>
          </a:xfrm>
          <a:prstGeom prst="rect">
            <a:avLst/>
          </a:prstGeom>
        </p:spPr>
        <p:txBody>
          <a:bodyPr wrap="square">
            <a:spAutoFit/>
          </a:bodyPr>
          <a:lstStyle/>
          <a:p>
            <a:pPr lvl="0" defTabSz="914400">
              <a:lnSpc>
                <a:spcPct val="150000"/>
              </a:lnSpc>
              <a:spcBef>
                <a:spcPts val="1000"/>
              </a:spcBef>
              <a:buClr>
                <a:srgbClr val="FFB900"/>
              </a:buClr>
              <a:buSzPct val="122000"/>
            </a:pPr>
            <a:r>
              <a:rPr lang="es-ES" sz="2000" b="1">
                <a:solidFill>
                  <a:srgbClr val="2F303A"/>
                </a:solidFill>
                <a:latin typeface="Poppins ExtraLight" panose="00000300000000000000" pitchFamily="2" charset="0"/>
                <a:cs typeface="Poppins ExtraLight" panose="00000300000000000000" pitchFamily="2" charset="0"/>
              </a:rPr>
              <a:t>@</a:t>
            </a:r>
            <a:r>
              <a:rPr lang="es-ES" sz="2000" b="1" err="1">
                <a:solidFill>
                  <a:srgbClr val="2F303A"/>
                </a:solidFill>
                <a:latin typeface="Poppins ExtraLight" panose="00000300000000000000" pitchFamily="2" charset="0"/>
                <a:cs typeface="Poppins ExtraLight" panose="00000300000000000000" pitchFamily="2" charset="0"/>
              </a:rPr>
              <a:t>font-face</a:t>
            </a:r>
            <a:r>
              <a:rPr lang="es-ES" sz="2000">
                <a:solidFill>
                  <a:srgbClr val="2F303A"/>
                </a:solidFill>
                <a:latin typeface="Poppins ExtraLight" panose="00000300000000000000" pitchFamily="2" charset="0"/>
                <a:cs typeface="Poppins ExtraLight" panose="00000300000000000000" pitchFamily="2" charset="0"/>
              </a:rPr>
              <a:t> </a:t>
            </a:r>
            <a:br>
              <a:rPr lang="es-ES" sz="2000">
                <a:solidFill>
                  <a:srgbClr val="2F303A"/>
                </a:solidFill>
                <a:latin typeface="Poppins ExtraLight" panose="00000300000000000000" pitchFamily="2" charset="0"/>
                <a:cs typeface="Poppins ExtraLight" panose="00000300000000000000" pitchFamily="2" charset="0"/>
              </a:rPr>
            </a:br>
            <a:r>
              <a:rPr lang="es-ES" sz="2000">
                <a:solidFill>
                  <a:srgbClr val="2F303A"/>
                </a:solidFill>
                <a:latin typeface="Poppins ExtraLight" panose="00000300000000000000" pitchFamily="2" charset="0"/>
                <a:cs typeface="Poppins ExtraLight" panose="00000300000000000000" pitchFamily="2" charset="0"/>
              </a:rPr>
              <a:t>El navegador usará las fuentes que tengamos en nuestros equipos instaladas y, si no tiene nuestra fuente, usará la que tenga definida por defecto.</a:t>
            </a:r>
          </a:p>
          <a:p>
            <a:pPr lvl="0" defTabSz="914400">
              <a:lnSpc>
                <a:spcPct val="150000"/>
              </a:lnSpc>
              <a:spcBef>
                <a:spcPts val="1000"/>
              </a:spcBef>
              <a:buClr>
                <a:srgbClr val="FFB900"/>
              </a:buClr>
              <a:buSzPct val="122000"/>
            </a:pPr>
            <a:r>
              <a:rPr lang="es-ES" sz="2000">
                <a:solidFill>
                  <a:srgbClr val="2F303A"/>
                </a:solidFill>
                <a:latin typeface="Poppins ExtraLight" panose="00000300000000000000" pitchFamily="2" charset="0"/>
                <a:cs typeface="Poppins ExtraLight" panose="00000300000000000000" pitchFamily="2" charset="0"/>
              </a:rPr>
              <a:t>Subir fuentes con varios tipos de formato: TTF/OTF, WOFF, WOFF2, SVG, EOT… </a:t>
            </a:r>
          </a:p>
          <a:p>
            <a:pPr lvl="0" defTabSz="914400">
              <a:lnSpc>
                <a:spcPct val="150000"/>
              </a:lnSpc>
              <a:spcBef>
                <a:spcPts val="1000"/>
              </a:spcBef>
              <a:buClr>
                <a:srgbClr val="FFB900"/>
              </a:buClr>
              <a:buSzPct val="122000"/>
            </a:pPr>
            <a:r>
              <a:rPr lang="es-ES" sz="2000">
                <a:solidFill>
                  <a:srgbClr val="2F303A"/>
                </a:solidFill>
                <a:latin typeface="Poppins ExtraLight" panose="00000300000000000000" pitchFamily="2" charset="0"/>
                <a:cs typeface="Poppins ExtraLight" panose="00000300000000000000" pitchFamily="2" charset="0"/>
              </a:rPr>
              <a:t>Su modo de uso es el siguiente: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La</a:t>
            </a:r>
            <a:r>
              <a:rPr lang="es-ES_tradnl" sz="4000">
                <a:solidFill>
                  <a:srgbClr val="FFB900"/>
                </a:solidFill>
                <a:latin typeface="Poppins SemiBold" panose="00000700000000000000" pitchFamily="2" charset="0"/>
                <a:cs typeface="Poppins SemiBold" panose="00000700000000000000" pitchFamily="2" charset="0"/>
              </a:rPr>
              <a:t> tipografía </a:t>
            </a:r>
            <a:r>
              <a:rPr lang="es-ES_tradnl" sz="4000">
                <a:solidFill>
                  <a:schemeClr val="tx1"/>
                </a:solidFill>
                <a:latin typeface="Poppins SemiBold" panose="00000700000000000000" pitchFamily="2" charset="0"/>
                <a:cs typeface="Poppins SemiBold" panose="00000700000000000000" pitchFamily="2" charset="0"/>
              </a:rPr>
              <a:t>en</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CSS</a:t>
            </a:r>
          </a:p>
        </p:txBody>
      </p:sp>
      <p:sp>
        <p:nvSpPr>
          <p:cNvPr id="5" name="Rectángulo 4">
            <a:extLst>
              <a:ext uri="{FF2B5EF4-FFF2-40B4-BE49-F238E27FC236}">
                <a16:creationId xmlns:a16="http://schemas.microsoft.com/office/drawing/2014/main" id="{5B0670A1-FE7E-4514-B380-FBB30B392C83}"/>
              </a:ext>
            </a:extLst>
          </p:cNvPr>
          <p:cNvSpPr/>
          <p:nvPr/>
        </p:nvSpPr>
        <p:spPr>
          <a:xfrm>
            <a:off x="1200239" y="4331960"/>
            <a:ext cx="5017998" cy="2107583"/>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@font-face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font-family: </a:t>
            </a:r>
            <a:r>
              <a:rPr lang="en-US" sz="1600" b="1" err="1">
                <a:latin typeface="Poppins ExtraLight" panose="00000300000000000000" pitchFamily="2" charset="0"/>
                <a:cs typeface="Poppins ExtraLight" panose="00000300000000000000" pitchFamily="2" charset="0"/>
              </a:rPr>
              <a:t>nombreQueQueramosDar</a:t>
            </a:r>
            <a:r>
              <a:rPr lang="en-US" sz="1600" b="1">
                <a:latin typeface="Poppins ExtraLight" panose="00000300000000000000" pitchFamily="2" charset="0"/>
                <a:cs typeface="Poppins ExtraLight" panose="00000300000000000000" pitchFamily="2" charset="0"/>
              </a:rPr>
              <a: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t>
            </a:r>
            <a:r>
              <a:rPr lang="en-US" sz="1600" b="1" err="1">
                <a:latin typeface="Poppins ExtraLight" panose="00000300000000000000" pitchFamily="2" charset="0"/>
                <a:cs typeface="Poppins ExtraLight" panose="00000300000000000000" pitchFamily="2" charset="0"/>
              </a:rPr>
              <a:t>src</a:t>
            </a:r>
            <a:r>
              <a:rPr lang="en-US" sz="1600" b="1">
                <a:latin typeface="Poppins ExtraLight" panose="00000300000000000000" pitchFamily="2" charset="0"/>
                <a:cs typeface="Poppins ExtraLight" panose="00000300000000000000" pitchFamily="2" charset="0"/>
              </a:rPr>
              <a:t>: </a:t>
            </a:r>
            <a:r>
              <a:rPr lang="en-US" sz="1600" b="1" err="1">
                <a:latin typeface="Poppins ExtraLight" panose="00000300000000000000" pitchFamily="2" charset="0"/>
                <a:cs typeface="Poppins ExtraLight" panose="00000300000000000000" pitchFamily="2" charset="0"/>
              </a:rPr>
              <a:t>url</a:t>
            </a: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pathArchivoFuente.extension</a:t>
            </a:r>
            <a:r>
              <a:rPr lang="en-US" sz="1600" b="1">
                <a:latin typeface="Poppins ExtraLight" panose="00000300000000000000" pitchFamily="2" charset="0"/>
                <a:cs typeface="Poppins ExtraLight" panose="00000300000000000000" pitchFamily="2" charset="0"/>
              </a:rPr>
              <a: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t>
            </a:r>
            <a:r>
              <a:rPr lang="en-US" sz="1600" b="1" err="1">
                <a:latin typeface="Poppins ExtraLight" panose="00000300000000000000" pitchFamily="2" charset="0"/>
                <a:cs typeface="Poppins ExtraLight" panose="00000300000000000000" pitchFamily="2" charset="0"/>
              </a:rPr>
              <a:t>otrasPropiedadesFont</a:t>
            </a:r>
            <a:r>
              <a:rPr lang="en-US" sz="1600" b="1">
                <a:latin typeface="Poppins ExtraLight" panose="00000300000000000000" pitchFamily="2" charset="0"/>
                <a:cs typeface="Poppins ExtraLight" panose="00000300000000000000" pitchFamily="2" charset="0"/>
              </a:rPr>
              <a: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7" name="Rectángulo 6">
            <a:extLst>
              <a:ext uri="{FF2B5EF4-FFF2-40B4-BE49-F238E27FC236}">
                <a16:creationId xmlns:a16="http://schemas.microsoft.com/office/drawing/2014/main" id="{6A669660-A8DF-4022-8C4B-CB6FE129CE95}"/>
              </a:ext>
            </a:extLst>
          </p:cNvPr>
          <p:cNvSpPr/>
          <p:nvPr/>
        </p:nvSpPr>
        <p:spPr>
          <a:xfrm>
            <a:off x="6759805" y="4635228"/>
            <a:ext cx="5017998" cy="1358660"/>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selector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font-family: </a:t>
            </a:r>
            <a:r>
              <a:rPr lang="en-US" sz="1600" b="1" err="1">
                <a:latin typeface="Poppins ExtraLight" panose="00000300000000000000" pitchFamily="2" charset="0"/>
                <a:cs typeface="Poppins ExtraLight" panose="00000300000000000000" pitchFamily="2" charset="0"/>
              </a:rPr>
              <a:t>nombreQueHemosDado</a:t>
            </a:r>
            <a:r>
              <a:rPr lang="en-US" sz="1600" b="1">
                <a:latin typeface="Poppins ExtraLight" panose="00000300000000000000" pitchFamily="2" charset="0"/>
                <a:cs typeface="Poppins ExtraLight" panose="00000300000000000000" pitchFamily="2" charset="0"/>
              </a:rPr>
              <a: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8" name="TextBox 7">
            <a:extLst>
              <a:ext uri="{FF2B5EF4-FFF2-40B4-BE49-F238E27FC236}">
                <a16:creationId xmlns:a16="http://schemas.microsoft.com/office/drawing/2014/main" id="{75C4DE45-0330-4CF5-B3B0-CCF573A0299E}"/>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989223171"/>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869025"/>
          </a:xfrm>
          <a:prstGeom prst="rect">
            <a:avLst/>
          </a:prstGeom>
        </p:spPr>
        <p:txBody>
          <a:bodyPr wrap="square">
            <a:spAutoFit/>
          </a:bodyPr>
          <a:lstStyle/>
          <a:p>
            <a:pPr lvl="0" defTabSz="914400">
              <a:lnSpc>
                <a:spcPct val="150000"/>
              </a:lnSpc>
              <a:spcBef>
                <a:spcPts val="1000"/>
              </a:spcBef>
              <a:buClr>
                <a:srgbClr val="FFB900"/>
              </a:buClr>
              <a:buSzPct val="122000"/>
            </a:pPr>
            <a:r>
              <a:rPr lang="es-ES" sz="2000" b="1">
                <a:solidFill>
                  <a:srgbClr val="2F303A"/>
                </a:solidFill>
                <a:latin typeface="Poppins ExtraLight" panose="00000300000000000000" pitchFamily="2" charset="0"/>
                <a:cs typeface="Poppins ExtraLight" panose="00000300000000000000" pitchFamily="2" charset="0"/>
              </a:rPr>
              <a:t>Propiedades de texto</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anose="00000300000000000000" pitchFamily="2" charset="0"/>
                <a:cs typeface="Poppins ExtraLight" panose="00000300000000000000" pitchFamily="2" charset="0"/>
              </a:rPr>
              <a:t>color</a:t>
            </a:r>
            <a:r>
              <a:rPr lang="es-ES" sz="1600">
                <a:solidFill>
                  <a:srgbClr val="2F303A"/>
                </a:solidFill>
                <a:latin typeface="Poppins ExtraLight" panose="00000300000000000000" pitchFamily="2" charset="0"/>
                <a:cs typeface="Poppins ExtraLight" panose="00000300000000000000" pitchFamily="2" charset="0"/>
              </a:rPr>
              <a:t>: dar color a los textos con los formatos ya vistos.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text-align</a:t>
            </a:r>
            <a:r>
              <a:rPr lang="es-ES" sz="1600">
                <a:solidFill>
                  <a:srgbClr val="2F303A"/>
                </a:solidFill>
                <a:latin typeface="Poppins ExtraLight" panose="00000300000000000000" pitchFamily="2" charset="0"/>
                <a:cs typeface="Poppins ExtraLight" panose="00000300000000000000" pitchFamily="2" charset="0"/>
              </a:rPr>
              <a:t>: center | </a:t>
            </a:r>
            <a:r>
              <a:rPr lang="es-ES" sz="1600" err="1">
                <a:solidFill>
                  <a:srgbClr val="2F303A"/>
                </a:solidFill>
                <a:latin typeface="Poppins ExtraLight" panose="00000300000000000000" pitchFamily="2" charset="0"/>
                <a:cs typeface="Poppins ExtraLight" panose="00000300000000000000" pitchFamily="2" charset="0"/>
              </a:rPr>
              <a:t>left</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right</a:t>
            </a:r>
            <a:endParaRPr lang="es-ES" sz="1600">
              <a:solidFill>
                <a:srgbClr val="2F303A"/>
              </a:solidFill>
              <a:latin typeface="Poppins ExtraLight" panose="00000300000000000000" pitchFamily="2" charset="0"/>
              <a:cs typeface="Poppins ExtraLight" panose="00000300000000000000" pitchFamily="2" charset="0"/>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text-decoration</a:t>
            </a:r>
            <a:r>
              <a:rPr lang="es-ES" sz="1600">
                <a:solidFill>
                  <a:srgbClr val="2F303A"/>
                </a:solidFill>
                <a:latin typeface="Poppins ExtraLight" panose="00000300000000000000" pitchFamily="2" charset="0"/>
                <a:cs typeface="Poppins ExtraLight" panose="00000300000000000000" pitchFamily="2" charset="0"/>
              </a:rPr>
              <a:t>: </a:t>
            </a:r>
            <a:r>
              <a:rPr lang="es-ES" sz="1600" err="1">
                <a:solidFill>
                  <a:srgbClr val="2F303A"/>
                </a:solidFill>
                <a:latin typeface="Poppins ExtraLight" panose="00000300000000000000" pitchFamily="2" charset="0"/>
                <a:cs typeface="Poppins ExtraLight" panose="00000300000000000000" pitchFamily="2" charset="0"/>
              </a:rPr>
              <a:t>overline</a:t>
            </a:r>
            <a:r>
              <a:rPr lang="es-ES" sz="1600">
                <a:solidFill>
                  <a:srgbClr val="2F303A"/>
                </a:solidFill>
                <a:latin typeface="Poppins ExtraLight" panose="00000300000000000000" pitchFamily="2" charset="0"/>
                <a:cs typeface="Poppins ExtraLight" panose="00000300000000000000" pitchFamily="2" charset="0"/>
              </a:rPr>
              <a:t> | line-</a:t>
            </a:r>
            <a:r>
              <a:rPr lang="es-ES" sz="1600" err="1">
                <a:solidFill>
                  <a:srgbClr val="2F303A"/>
                </a:solidFill>
                <a:latin typeface="Poppins ExtraLight" panose="00000300000000000000" pitchFamily="2" charset="0"/>
                <a:cs typeface="Poppins ExtraLight" panose="00000300000000000000" pitchFamily="2" charset="0"/>
              </a:rPr>
              <a:t>through</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underline</a:t>
            </a:r>
            <a:endParaRPr lang="es-ES" sz="1600">
              <a:solidFill>
                <a:srgbClr val="2F303A"/>
              </a:solidFill>
              <a:latin typeface="Poppins ExtraLight" panose="00000300000000000000" pitchFamily="2" charset="0"/>
              <a:cs typeface="Poppins ExtraLight" panose="00000300000000000000" pitchFamily="2" charset="0"/>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text-transformation</a:t>
            </a:r>
            <a:r>
              <a:rPr lang="es-ES" sz="1600">
                <a:solidFill>
                  <a:srgbClr val="2F303A"/>
                </a:solidFill>
                <a:latin typeface="Poppins ExtraLight" panose="00000300000000000000" pitchFamily="2" charset="0"/>
                <a:cs typeface="Poppins ExtraLight" panose="00000300000000000000" pitchFamily="2" charset="0"/>
              </a:rPr>
              <a:t>: </a:t>
            </a:r>
            <a:r>
              <a:rPr lang="es-ES" sz="1600" err="1">
                <a:solidFill>
                  <a:srgbClr val="2F303A"/>
                </a:solidFill>
                <a:latin typeface="Poppins ExtraLight" panose="00000300000000000000" pitchFamily="2" charset="0"/>
                <a:cs typeface="Poppins ExtraLight" panose="00000300000000000000" pitchFamily="2" charset="0"/>
              </a:rPr>
              <a:t>uppercase</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lowercase</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capitalize</a:t>
            </a:r>
            <a:endParaRPr lang="es-ES" sz="1600">
              <a:solidFill>
                <a:srgbClr val="2F303A"/>
              </a:solidFill>
              <a:latin typeface="Poppins ExtraLight" panose="00000300000000000000" pitchFamily="2" charset="0"/>
              <a:cs typeface="Poppins ExtraLight" panose="00000300000000000000" pitchFamily="2" charset="0"/>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text-indent</a:t>
            </a:r>
            <a:r>
              <a:rPr lang="es-ES" sz="1600">
                <a:solidFill>
                  <a:srgbClr val="2F303A"/>
                </a:solidFill>
                <a:latin typeface="Poppins ExtraLight" panose="00000300000000000000" pitchFamily="2" charset="0"/>
                <a:cs typeface="Poppins ExtraLight" panose="00000300000000000000" pitchFamily="2" charset="0"/>
              </a:rPr>
              <a:t>: la sangría, especificada con un número y una unidad de medida.</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letter-spacing</a:t>
            </a:r>
            <a:r>
              <a:rPr lang="es-ES" sz="1600" b="1">
                <a:solidFill>
                  <a:srgbClr val="2F303A"/>
                </a:solidFill>
                <a:latin typeface="Poppins ExtraLight" panose="00000300000000000000" pitchFamily="2" charset="0"/>
                <a:cs typeface="Poppins ExtraLight" panose="00000300000000000000" pitchFamily="2" charset="0"/>
              </a:rPr>
              <a:t>/</a:t>
            </a:r>
            <a:r>
              <a:rPr lang="es-ES" sz="1600" b="1" err="1">
                <a:solidFill>
                  <a:srgbClr val="2F303A"/>
                </a:solidFill>
                <a:latin typeface="Poppins ExtraLight" panose="00000300000000000000" pitchFamily="2" charset="0"/>
                <a:cs typeface="Poppins ExtraLight" panose="00000300000000000000" pitchFamily="2" charset="0"/>
              </a:rPr>
              <a:t>word-spacing</a:t>
            </a:r>
            <a:r>
              <a:rPr lang="es-ES" sz="1600">
                <a:solidFill>
                  <a:srgbClr val="2F303A"/>
                </a:solidFill>
                <a:latin typeface="Poppins ExtraLight" panose="00000300000000000000" pitchFamily="2" charset="0"/>
                <a:cs typeface="Poppins ExtraLight" panose="00000300000000000000" pitchFamily="2" charset="0"/>
              </a:rPr>
              <a:t>: el espaciado entre letras/palabras.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anose="00000300000000000000" pitchFamily="2" charset="0"/>
                <a:cs typeface="Poppins ExtraLight" panose="00000300000000000000" pitchFamily="2" charset="0"/>
              </a:rPr>
              <a:t>line-</a:t>
            </a:r>
            <a:r>
              <a:rPr lang="es-ES" sz="1600" b="1" err="1">
                <a:solidFill>
                  <a:srgbClr val="2F303A"/>
                </a:solidFill>
                <a:latin typeface="Poppins ExtraLight" panose="00000300000000000000" pitchFamily="2" charset="0"/>
                <a:cs typeface="Poppins ExtraLight" panose="00000300000000000000" pitchFamily="2" charset="0"/>
              </a:rPr>
              <a:t>height</a:t>
            </a:r>
            <a:r>
              <a:rPr lang="es-ES" sz="1600">
                <a:solidFill>
                  <a:srgbClr val="2F303A"/>
                </a:solidFill>
                <a:latin typeface="Poppins ExtraLight" panose="00000300000000000000" pitchFamily="2" charset="0"/>
                <a:cs typeface="Poppins ExtraLight" panose="00000300000000000000" pitchFamily="2" charset="0"/>
              </a:rPr>
              <a:t>: interlineado en número y unidad de medida.</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text-shadow</a:t>
            </a:r>
            <a:r>
              <a:rPr lang="es-ES" sz="1600">
                <a:solidFill>
                  <a:srgbClr val="2F303A"/>
                </a:solidFill>
                <a:latin typeface="Poppins ExtraLight" panose="00000300000000000000" pitchFamily="2" charset="0"/>
                <a:cs typeface="Poppins ExtraLight" panose="00000300000000000000" pitchFamily="2" charset="0"/>
              </a:rPr>
              <a:t>: añade sombra al texto. 3 valores: alineación horizontal, alineación vertical y color de la sombra. (</a:t>
            </a:r>
            <a:r>
              <a:rPr lang="es-ES" sz="1600" b="1" err="1">
                <a:solidFill>
                  <a:srgbClr val="2F303A"/>
                </a:solidFill>
                <a:latin typeface="Poppins ExtraLight" panose="00000300000000000000" pitchFamily="2" charset="0"/>
                <a:cs typeface="Poppins ExtraLight" panose="00000300000000000000" pitchFamily="2" charset="0"/>
              </a:rPr>
              <a:t>text-shadow</a:t>
            </a:r>
            <a:r>
              <a:rPr lang="es-ES" sz="1600" b="1">
                <a:solidFill>
                  <a:srgbClr val="2F303A"/>
                </a:solidFill>
                <a:latin typeface="Poppins ExtraLight" panose="00000300000000000000" pitchFamily="2" charset="0"/>
                <a:cs typeface="Poppins ExtraLight" panose="00000300000000000000" pitchFamily="2" charset="0"/>
              </a:rPr>
              <a:t>: 3px </a:t>
            </a:r>
            <a:r>
              <a:rPr lang="es-ES" sz="1600" b="1" err="1">
                <a:solidFill>
                  <a:srgbClr val="2F303A"/>
                </a:solidFill>
                <a:latin typeface="Poppins ExtraLight" panose="00000300000000000000" pitchFamily="2" charset="0"/>
                <a:cs typeface="Poppins ExtraLight" panose="00000300000000000000" pitchFamily="2" charset="0"/>
              </a:rPr>
              <a:t>3px</a:t>
            </a:r>
            <a:r>
              <a:rPr lang="es-ES" sz="1600" b="1">
                <a:solidFill>
                  <a:srgbClr val="2F303A"/>
                </a:solidFill>
                <a:latin typeface="Poppins ExtraLight" panose="00000300000000000000" pitchFamily="2" charset="0"/>
                <a:cs typeface="Poppins ExtraLight" panose="00000300000000000000" pitchFamily="2" charset="0"/>
              </a:rPr>
              <a:t> red</a:t>
            </a:r>
            <a:r>
              <a:rPr lang="es-ES" sz="1600">
                <a:solidFill>
                  <a:srgbClr val="2F303A"/>
                </a:solidFill>
                <a:latin typeface="Poppins ExtraLight" panose="00000300000000000000" pitchFamily="2" charset="0"/>
                <a:cs typeface="Poppins ExtraLight" panose="00000300000000000000" pitchFamily="2" charset="0"/>
              </a:rPr>
              <a:t>;)</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La</a:t>
            </a:r>
            <a:r>
              <a:rPr lang="es-ES_tradnl" sz="4000">
                <a:solidFill>
                  <a:srgbClr val="FFB900"/>
                </a:solidFill>
                <a:latin typeface="Poppins SemiBold" panose="00000700000000000000" pitchFamily="2" charset="0"/>
                <a:cs typeface="Poppins SemiBold" panose="00000700000000000000" pitchFamily="2" charset="0"/>
              </a:rPr>
              <a:t> tipografía </a:t>
            </a:r>
            <a:r>
              <a:rPr lang="es-ES_tradnl" sz="4000">
                <a:solidFill>
                  <a:schemeClr val="tx1"/>
                </a:solidFill>
                <a:latin typeface="Poppins SemiBold" panose="00000700000000000000" pitchFamily="2" charset="0"/>
                <a:cs typeface="Poppins SemiBold" panose="00000700000000000000" pitchFamily="2" charset="0"/>
              </a:rPr>
              <a:t>en</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CSS</a:t>
            </a:r>
          </a:p>
        </p:txBody>
      </p:sp>
      <p:sp>
        <p:nvSpPr>
          <p:cNvPr id="5" name="TextBox 4">
            <a:extLst>
              <a:ext uri="{FF2B5EF4-FFF2-40B4-BE49-F238E27FC236}">
                <a16:creationId xmlns:a16="http://schemas.microsoft.com/office/drawing/2014/main" id="{E3950DA2-271F-4ACB-91DC-CD8AACC0FCD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46740411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335546"/>
          </a:xfrm>
          <a:prstGeom prst="rect">
            <a:avLst/>
          </a:prstGeom>
        </p:spPr>
        <p:txBody>
          <a:bodyPr wrap="square">
            <a:spAutoFit/>
          </a:bodyPr>
          <a:lstStyle/>
          <a:p>
            <a:pPr lvl="0" defTabSz="914400">
              <a:lnSpc>
                <a:spcPct val="150000"/>
              </a:lnSpc>
              <a:spcBef>
                <a:spcPts val="1000"/>
              </a:spcBef>
              <a:buClr>
                <a:srgbClr val="FFB900"/>
              </a:buClr>
              <a:buSzPct val="122000"/>
            </a:pPr>
            <a:r>
              <a:rPr lang="es-ES" sz="2000" b="1">
                <a:solidFill>
                  <a:srgbClr val="2F303A"/>
                </a:solidFill>
                <a:latin typeface="Poppins ExtraLight" panose="00000300000000000000" pitchFamily="2" charset="0"/>
                <a:cs typeface="Poppins ExtraLight" panose="00000300000000000000" pitchFamily="2" charset="0"/>
              </a:rPr>
              <a:t>Propiedades de </a:t>
            </a:r>
            <a:r>
              <a:rPr lang="es-ES" sz="2000" b="1" err="1">
                <a:solidFill>
                  <a:srgbClr val="2F303A"/>
                </a:solidFill>
                <a:latin typeface="Poppins ExtraLight" panose="00000300000000000000" pitchFamily="2" charset="0"/>
                <a:cs typeface="Poppins ExtraLight" panose="00000300000000000000" pitchFamily="2" charset="0"/>
              </a:rPr>
              <a:t>font</a:t>
            </a:r>
            <a:endParaRPr lang="es-ES" sz="2000" b="1">
              <a:solidFill>
                <a:srgbClr val="2F303A"/>
              </a:solidFill>
              <a:latin typeface="Poppins ExtraLight" panose="00000300000000000000" pitchFamily="2" charset="0"/>
              <a:cs typeface="Poppins ExtraLight" panose="00000300000000000000" pitchFamily="2" charset="0"/>
            </a:endParaRP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font-family</a:t>
            </a:r>
            <a:r>
              <a:rPr lang="es-ES" sz="1600">
                <a:solidFill>
                  <a:srgbClr val="2F303A"/>
                </a:solidFill>
                <a:latin typeface="Poppins ExtraLight" panose="00000300000000000000" pitchFamily="2" charset="0"/>
                <a:cs typeface="Poppins ExtraLight" panose="00000300000000000000" pitchFamily="2" charset="0"/>
              </a:rPr>
              <a:t>: la familia o tipo de fuente. Dos tipos: específica o general (</a:t>
            </a:r>
            <a:r>
              <a:rPr lang="es-ES" sz="1600" err="1">
                <a:solidFill>
                  <a:srgbClr val="2F303A"/>
                </a:solidFill>
                <a:latin typeface="Poppins ExtraLight" panose="00000300000000000000" pitchFamily="2" charset="0"/>
                <a:cs typeface="Poppins ExtraLight" panose="00000300000000000000" pitchFamily="2" charset="0"/>
              </a:rPr>
              <a:t>serif</a:t>
            </a:r>
            <a:r>
              <a:rPr lang="es-ES" sz="1600">
                <a:solidFill>
                  <a:srgbClr val="2F303A"/>
                </a:solidFill>
                <a:latin typeface="Poppins ExtraLight" panose="00000300000000000000" pitchFamily="2" charset="0"/>
                <a:cs typeface="Poppins ExtraLight" panose="00000300000000000000" pitchFamily="2" charset="0"/>
              </a:rPr>
              <a:t>, </a:t>
            </a:r>
            <a:r>
              <a:rPr lang="es-ES" sz="1600" err="1">
                <a:solidFill>
                  <a:srgbClr val="2F303A"/>
                </a:solidFill>
                <a:latin typeface="Poppins ExtraLight" panose="00000300000000000000" pitchFamily="2" charset="0"/>
                <a:cs typeface="Poppins ExtraLight" panose="00000300000000000000" pitchFamily="2" charset="0"/>
              </a:rPr>
              <a:t>sans-serif</a:t>
            </a:r>
            <a:r>
              <a:rPr lang="es-ES" sz="1600">
                <a:solidFill>
                  <a:srgbClr val="2F303A"/>
                </a:solidFill>
                <a:latin typeface="Poppins ExtraLight" panose="00000300000000000000" pitchFamily="2" charset="0"/>
                <a:cs typeface="Poppins ExtraLight" panose="00000300000000000000" pitchFamily="2" charset="0"/>
              </a:rPr>
              <a:t>, </a:t>
            </a:r>
            <a:r>
              <a:rPr lang="es-ES" sz="1600" err="1">
                <a:solidFill>
                  <a:srgbClr val="2F303A"/>
                </a:solidFill>
                <a:latin typeface="Poppins ExtraLight" panose="00000300000000000000" pitchFamily="2" charset="0"/>
                <a:cs typeface="Poppins ExtraLight" panose="00000300000000000000" pitchFamily="2" charset="0"/>
              </a:rPr>
              <a:t>monospace</a:t>
            </a:r>
            <a:r>
              <a:rPr lang="es-ES" sz="1600">
                <a:solidFill>
                  <a:srgbClr val="2F303A"/>
                </a:solidFill>
                <a:latin typeface="Poppins ExtraLight" panose="00000300000000000000" pitchFamily="2" charset="0"/>
                <a:cs typeface="Poppins ExtraLight" panose="00000300000000000000" pitchFamily="2" charset="0"/>
              </a:rPr>
              <a:t>). </a:t>
            </a:r>
          </a:p>
          <a:p>
            <a:pPr marL="342900" lvl="0" indent="-342900" defTabSz="914400">
              <a:lnSpc>
                <a:spcPct val="150000"/>
              </a:lnSpc>
              <a:spcBef>
                <a:spcPts val="1000"/>
              </a:spcBef>
              <a:buClr>
                <a:srgbClr val="FFB900"/>
              </a:buClr>
              <a:buSzPct val="122000"/>
              <a:buFont typeface="Arial" panose="020B0604020202020204" pitchFamily="34" charset="0"/>
              <a:buChar char="•"/>
            </a:pPr>
            <a:endParaRPr lang="es-ES" sz="1600">
              <a:solidFill>
                <a:srgbClr val="2F303A"/>
              </a:solidFill>
              <a:latin typeface="Poppins ExtraLight" panose="00000300000000000000" pitchFamily="2" charset="0"/>
              <a:cs typeface="Poppins ExtraLight" panose="00000300000000000000" pitchFamily="2" charset="0"/>
            </a:endParaRP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font-size</a:t>
            </a:r>
            <a:r>
              <a:rPr lang="es-ES" sz="1600">
                <a:solidFill>
                  <a:srgbClr val="2F303A"/>
                </a:solidFill>
                <a:latin typeface="Poppins ExtraLight" panose="00000300000000000000" pitchFamily="2" charset="0"/>
                <a:cs typeface="Poppins ExtraLight" panose="00000300000000000000" pitchFamily="2" charset="0"/>
              </a:rPr>
              <a:t>: tamaño de fuente en alguna unidad de medida.</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font-style</a:t>
            </a:r>
            <a:r>
              <a:rPr lang="es-ES" sz="1600">
                <a:solidFill>
                  <a:srgbClr val="2F303A"/>
                </a:solidFill>
                <a:latin typeface="Poppins ExtraLight" panose="00000300000000000000" pitchFamily="2" charset="0"/>
                <a:cs typeface="Poppins ExtraLight" panose="00000300000000000000" pitchFamily="2" charset="0"/>
              </a:rPr>
              <a:t>: normal | </a:t>
            </a:r>
            <a:r>
              <a:rPr lang="es-ES" sz="1600" err="1">
                <a:solidFill>
                  <a:srgbClr val="2F303A"/>
                </a:solidFill>
                <a:latin typeface="Poppins ExtraLight" panose="00000300000000000000" pitchFamily="2" charset="0"/>
                <a:cs typeface="Poppins ExtraLight" panose="00000300000000000000" pitchFamily="2" charset="0"/>
              </a:rPr>
              <a:t>italic</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oblique</a:t>
            </a:r>
            <a:endParaRPr lang="es-ES" sz="1600">
              <a:solidFill>
                <a:srgbClr val="2F303A"/>
              </a:solidFill>
              <a:latin typeface="Poppins ExtraLight" panose="00000300000000000000" pitchFamily="2" charset="0"/>
              <a:cs typeface="Poppins ExtraLight" panose="00000300000000000000" pitchFamily="2" charset="0"/>
            </a:endParaRP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font-weight</a:t>
            </a:r>
            <a:r>
              <a:rPr lang="es-ES" sz="1600">
                <a:solidFill>
                  <a:srgbClr val="2F303A"/>
                </a:solidFill>
                <a:latin typeface="Poppins ExtraLight" panose="00000300000000000000" pitchFamily="2" charset="0"/>
                <a:cs typeface="Poppins ExtraLight" panose="00000300000000000000" pitchFamily="2" charset="0"/>
              </a:rPr>
              <a:t>: normal | </a:t>
            </a:r>
            <a:r>
              <a:rPr lang="es-ES" sz="1600" err="1">
                <a:solidFill>
                  <a:srgbClr val="2F303A"/>
                </a:solidFill>
                <a:latin typeface="Poppins ExtraLight" panose="00000300000000000000" pitchFamily="2" charset="0"/>
                <a:cs typeface="Poppins ExtraLight" panose="00000300000000000000" pitchFamily="2" charset="0"/>
              </a:rPr>
              <a:t>bold</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bolder</a:t>
            </a:r>
            <a:r>
              <a:rPr lang="es-ES" sz="1600">
                <a:solidFill>
                  <a:srgbClr val="2F303A"/>
                </a:solidFill>
                <a:latin typeface="Poppins ExtraLight" panose="00000300000000000000" pitchFamily="2" charset="0"/>
                <a:cs typeface="Poppins ExtraLight" panose="00000300000000000000" pitchFamily="2" charset="0"/>
              </a:rPr>
              <a:t> | light | </a:t>
            </a:r>
            <a:r>
              <a:rPr lang="es-ES" sz="1600" err="1">
                <a:solidFill>
                  <a:srgbClr val="2F303A"/>
                </a:solidFill>
                <a:latin typeface="Poppins ExtraLight" panose="00000300000000000000" pitchFamily="2" charset="0"/>
                <a:cs typeface="Poppins ExtraLight" panose="00000300000000000000" pitchFamily="2" charset="0"/>
              </a:rPr>
              <a:t>lighter</a:t>
            </a:r>
            <a:r>
              <a:rPr lang="es-ES" sz="1600">
                <a:solidFill>
                  <a:srgbClr val="2F303A"/>
                </a:solidFill>
                <a:latin typeface="Poppins ExtraLight" panose="00000300000000000000" pitchFamily="2" charset="0"/>
                <a:cs typeface="Poppins ExtraLight" panose="00000300000000000000" pitchFamily="2" charset="0"/>
              </a:rPr>
              <a:t> | número del 100 al 900</a:t>
            </a:r>
            <a:br>
              <a:rPr lang="es-ES" sz="1600">
                <a:solidFill>
                  <a:srgbClr val="2F303A"/>
                </a:solidFill>
                <a:latin typeface="Poppins ExtraLight" panose="00000300000000000000" pitchFamily="2" charset="0"/>
                <a:cs typeface="Poppins ExtraLight" panose="00000300000000000000" pitchFamily="2" charset="0"/>
              </a:rPr>
            </a:br>
            <a:endParaRPr lang="es-ES" sz="1600">
              <a:solidFill>
                <a:srgbClr val="2F303A"/>
              </a:solidFill>
              <a:latin typeface="Poppins ExtraLight" panose="00000300000000000000" pitchFamily="2" charset="0"/>
              <a:cs typeface="Poppins ExtraLight" panose="00000300000000000000" pitchFamily="2" charset="0"/>
            </a:endParaRP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font-variant</a:t>
            </a:r>
            <a:r>
              <a:rPr lang="es-ES" sz="1600">
                <a:solidFill>
                  <a:srgbClr val="2F303A"/>
                </a:solidFill>
                <a:latin typeface="Poppins ExtraLight" panose="00000300000000000000" pitchFamily="2" charset="0"/>
                <a:cs typeface="Poppins ExtraLight" panose="00000300000000000000" pitchFamily="2" charset="0"/>
              </a:rPr>
              <a:t>: indicar el uso de versalitas. normal | </a:t>
            </a:r>
            <a:r>
              <a:rPr lang="es-ES" sz="1600" err="1">
                <a:solidFill>
                  <a:srgbClr val="2F303A"/>
                </a:solidFill>
                <a:latin typeface="Poppins ExtraLight" panose="00000300000000000000" pitchFamily="2" charset="0"/>
                <a:cs typeface="Poppins ExtraLight" panose="00000300000000000000" pitchFamily="2" charset="0"/>
              </a:rPr>
              <a:t>small-caps</a:t>
            </a:r>
            <a:endParaRPr lang="es-ES" sz="1600">
              <a:solidFill>
                <a:srgbClr val="2F303A"/>
              </a:solidFill>
              <a:latin typeface="Poppins ExtraLight" panose="00000300000000000000" pitchFamily="2" charset="0"/>
              <a:cs typeface="Poppins ExtraLight" panose="00000300000000000000" pitchFamily="2" charset="0"/>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La</a:t>
            </a:r>
            <a:r>
              <a:rPr lang="es-ES_tradnl" sz="4000">
                <a:solidFill>
                  <a:srgbClr val="FFB900"/>
                </a:solidFill>
                <a:latin typeface="Poppins SemiBold" panose="00000700000000000000" pitchFamily="2" charset="0"/>
                <a:cs typeface="Poppins SemiBold" panose="00000700000000000000" pitchFamily="2" charset="0"/>
              </a:rPr>
              <a:t> tipografía </a:t>
            </a:r>
            <a:r>
              <a:rPr lang="es-ES_tradnl" sz="4000">
                <a:solidFill>
                  <a:schemeClr val="tx1"/>
                </a:solidFill>
                <a:latin typeface="Poppins SemiBold" panose="00000700000000000000" pitchFamily="2" charset="0"/>
                <a:cs typeface="Poppins SemiBold" panose="00000700000000000000" pitchFamily="2" charset="0"/>
              </a:rPr>
              <a:t>en</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CSS</a:t>
            </a:r>
          </a:p>
        </p:txBody>
      </p:sp>
      <p:sp>
        <p:nvSpPr>
          <p:cNvPr id="5" name="Rectángulo 4">
            <a:extLst>
              <a:ext uri="{FF2B5EF4-FFF2-40B4-BE49-F238E27FC236}">
                <a16:creationId xmlns:a16="http://schemas.microsoft.com/office/drawing/2014/main" id="{1438BFE1-903E-4505-8736-1433C0F046A1}"/>
              </a:ext>
            </a:extLst>
          </p:cNvPr>
          <p:cNvSpPr/>
          <p:nvPr/>
        </p:nvSpPr>
        <p:spPr>
          <a:xfrm>
            <a:off x="1200239" y="2591147"/>
            <a:ext cx="5017998"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font-family: ‘Times New Roman’, serif;</a:t>
            </a:r>
          </a:p>
        </p:txBody>
      </p:sp>
      <p:sp>
        <p:nvSpPr>
          <p:cNvPr id="7" name="Rectángulo 6">
            <a:extLst>
              <a:ext uri="{FF2B5EF4-FFF2-40B4-BE49-F238E27FC236}">
                <a16:creationId xmlns:a16="http://schemas.microsoft.com/office/drawing/2014/main" id="{35F79568-BE2D-4C30-ABAC-56FCB15821B9}"/>
              </a:ext>
            </a:extLst>
          </p:cNvPr>
          <p:cNvSpPr/>
          <p:nvPr/>
        </p:nvSpPr>
        <p:spPr>
          <a:xfrm>
            <a:off x="1200239" y="4776624"/>
            <a:ext cx="2097143"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font-weight: 700;</a:t>
            </a:r>
          </a:p>
        </p:txBody>
      </p:sp>
      <p:sp>
        <p:nvSpPr>
          <p:cNvPr id="8" name="Rectángulo 7">
            <a:extLst>
              <a:ext uri="{FF2B5EF4-FFF2-40B4-BE49-F238E27FC236}">
                <a16:creationId xmlns:a16="http://schemas.microsoft.com/office/drawing/2014/main" id="{561C5E6D-710B-4BCA-92C9-30C6DCCCE3B3}"/>
              </a:ext>
            </a:extLst>
          </p:cNvPr>
          <p:cNvSpPr/>
          <p:nvPr/>
        </p:nvSpPr>
        <p:spPr>
          <a:xfrm>
            <a:off x="3504712" y="4776623"/>
            <a:ext cx="2097143"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font-weight: bold;</a:t>
            </a:r>
          </a:p>
        </p:txBody>
      </p:sp>
      <p:sp>
        <p:nvSpPr>
          <p:cNvPr id="9" name="TextBox 8">
            <a:extLst>
              <a:ext uri="{FF2B5EF4-FFF2-40B4-BE49-F238E27FC236}">
                <a16:creationId xmlns:a16="http://schemas.microsoft.com/office/drawing/2014/main" id="{3B51EE70-A93D-4EAD-8099-1F671E18EA07}"/>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806957862"/>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576637"/>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Para indicar las dimensiones que ocuparán nuestros elementos dentro del documento. Las más importantes son:</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px</a:t>
            </a:r>
            <a:r>
              <a:rPr lang="es-ES" sz="1600">
                <a:solidFill>
                  <a:srgbClr val="2F303A"/>
                </a:solidFill>
                <a:latin typeface="Poppins ExtraLight" pitchFamily="2" charset="77"/>
                <a:cs typeface="Poppins ExtraLight" pitchFamily="2" charset="77"/>
              </a:rPr>
              <a:t>: seguramente la más conocida. Es una medida absoluta, esto es, no depende de ninguna medida anterior y siempre vale lo mismo. Digamos que una pantalla se divide en muchos puntos de color y cada uno de ellos es un pixel. Al mismo nivel que cm, in, pt, pc…</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em</a:t>
            </a:r>
            <a:r>
              <a:rPr lang="es-ES" sz="1600">
                <a:solidFill>
                  <a:srgbClr val="2F303A"/>
                </a:solidFill>
                <a:latin typeface="Poppins ExtraLight" pitchFamily="2" charset="77"/>
                <a:cs typeface="Poppins ExtraLight" pitchFamily="2" charset="77"/>
              </a:rPr>
              <a:t>: la primera de las unidades relativas. Estas variarán según las medidas de otros elementos a un nivel superior. El em dependerá del valor del </a:t>
            </a:r>
            <a:r>
              <a:rPr lang="es-ES" sz="1600" err="1">
                <a:solidFill>
                  <a:srgbClr val="2F303A"/>
                </a:solidFill>
                <a:latin typeface="Poppins ExtraLight" pitchFamily="2" charset="77"/>
                <a:cs typeface="Poppins ExtraLight" pitchFamily="2" charset="77"/>
              </a:rPr>
              <a:t>font-size</a:t>
            </a:r>
            <a:r>
              <a:rPr lang="es-ES" sz="1600">
                <a:solidFill>
                  <a:srgbClr val="2F303A"/>
                </a:solidFill>
                <a:latin typeface="Poppins ExtraLight" pitchFamily="2" charset="77"/>
                <a:cs typeface="Poppins ExtraLight" pitchFamily="2" charset="77"/>
              </a:rPr>
              <a:t> de su contenedor.</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rem</a:t>
            </a:r>
            <a:r>
              <a:rPr lang="es-ES" sz="1600">
                <a:solidFill>
                  <a:srgbClr val="2F303A"/>
                </a:solidFill>
                <a:latin typeface="Poppins ExtraLight" pitchFamily="2" charset="77"/>
                <a:cs typeface="Poppins ExtraLight" pitchFamily="2" charset="77"/>
              </a:rPr>
              <a:t>: relativa al </a:t>
            </a:r>
            <a:r>
              <a:rPr lang="es-ES" sz="1600" err="1">
                <a:solidFill>
                  <a:srgbClr val="2F303A"/>
                </a:solidFill>
                <a:latin typeface="Poppins ExtraLight" pitchFamily="2" charset="77"/>
                <a:cs typeface="Poppins ExtraLight" pitchFamily="2" charset="77"/>
              </a:rPr>
              <a:t>font-size</a:t>
            </a:r>
            <a:r>
              <a:rPr lang="es-ES" sz="1600">
                <a:solidFill>
                  <a:srgbClr val="2F303A"/>
                </a:solidFill>
                <a:latin typeface="Poppins ExtraLight" pitchFamily="2" charset="77"/>
                <a:cs typeface="Poppins ExtraLight" pitchFamily="2" charset="77"/>
              </a:rPr>
              <a:t> que hemos indica en el elemento </a:t>
            </a:r>
            <a:r>
              <a:rPr lang="es-ES" sz="1600" err="1">
                <a:solidFill>
                  <a:srgbClr val="2F303A"/>
                </a:solidFill>
                <a:latin typeface="Poppins ExtraLight" pitchFamily="2" charset="77"/>
                <a:cs typeface="Poppins ExtraLight" pitchFamily="2" charset="77"/>
              </a:rPr>
              <a:t>root</a:t>
            </a:r>
            <a:r>
              <a:rPr lang="es-ES" sz="1600">
                <a:solidFill>
                  <a:srgbClr val="2F303A"/>
                </a:solidFill>
                <a:latin typeface="Poppins ExtraLight" pitchFamily="2" charset="77"/>
                <a:cs typeface="Poppins ExtraLight" pitchFamily="2" charset="77"/>
              </a:rPr>
              <a:t>/etiqueta HTML.</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vw</a:t>
            </a: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vh</a:t>
            </a: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viewport</a:t>
            </a:r>
            <a:r>
              <a:rPr lang="es-ES" sz="1600" b="1">
                <a:solidFill>
                  <a:srgbClr val="2F303A"/>
                </a:solidFill>
                <a:latin typeface="Poppins ExtraLight" pitchFamily="2" charset="77"/>
                <a:cs typeface="Poppins ExtraLight" pitchFamily="2" charset="77"/>
              </a:rPr>
              <a:t>)</a:t>
            </a:r>
            <a:r>
              <a:rPr lang="es-ES" sz="1600">
                <a:solidFill>
                  <a:srgbClr val="2F303A"/>
                </a:solidFill>
                <a:latin typeface="Poppins ExtraLight" pitchFamily="2" charset="77"/>
                <a:cs typeface="Poppins ExtraLight" pitchFamily="2" charset="77"/>
              </a:rPr>
              <a:t>:  relativa con respecto al </a:t>
            </a:r>
            <a:r>
              <a:rPr lang="es-ES" sz="1600" err="1">
                <a:solidFill>
                  <a:srgbClr val="2F303A"/>
                </a:solidFill>
                <a:latin typeface="Poppins ExtraLight" pitchFamily="2" charset="77"/>
                <a:cs typeface="Poppins ExtraLight" pitchFamily="2" charset="77"/>
              </a:rPr>
              <a:t>viewport</a:t>
            </a:r>
            <a:r>
              <a:rPr lang="es-ES" sz="1600">
                <a:solidFill>
                  <a:srgbClr val="2F303A"/>
                </a:solidFill>
                <a:latin typeface="Poppins ExtraLight" pitchFamily="2" charset="77"/>
                <a:cs typeface="Poppins ExtraLight" pitchFamily="2" charset="77"/>
              </a:rPr>
              <a:t> o ancho/altura del navegador.</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a:t>
            </a:r>
            <a:r>
              <a:rPr lang="es-ES" sz="1600">
                <a:solidFill>
                  <a:srgbClr val="2F303A"/>
                </a:solidFill>
                <a:latin typeface="Poppins ExtraLight" pitchFamily="2" charset="77"/>
                <a:cs typeface="Poppins ExtraLight" pitchFamily="2" charset="77"/>
              </a:rPr>
              <a:t>: relativa respecto al tamaño del padre.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Unidades </a:t>
            </a:r>
            <a:r>
              <a:rPr lang="es-ES_tradnl" sz="4000">
                <a:solidFill>
                  <a:schemeClr val="tx1"/>
                </a:solidFill>
                <a:latin typeface="Poppins SemiBold" panose="00000700000000000000" pitchFamily="2" charset="0"/>
                <a:cs typeface="Poppins SemiBold" panose="00000700000000000000" pitchFamily="2" charset="0"/>
              </a:rPr>
              <a:t>de medida</a:t>
            </a:r>
          </a:p>
        </p:txBody>
      </p:sp>
      <p:sp>
        <p:nvSpPr>
          <p:cNvPr id="5" name="TextBox 4">
            <a:extLst>
              <a:ext uri="{FF2B5EF4-FFF2-40B4-BE49-F238E27FC236}">
                <a16:creationId xmlns:a16="http://schemas.microsoft.com/office/drawing/2014/main" id="{EE519CF3-37D5-4D65-BCAB-BBF867773760}"/>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948171219"/>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433726"/>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Un </a:t>
            </a:r>
            <a:r>
              <a:rPr lang="es-ES" sz="2000" err="1">
                <a:solidFill>
                  <a:srgbClr val="2F303A"/>
                </a:solidFill>
                <a:latin typeface="Poppins ExtraLight" pitchFamily="2" charset="77"/>
                <a:cs typeface="Poppins ExtraLight" pitchFamily="2" charset="77"/>
              </a:rPr>
              <a:t>background</a:t>
            </a:r>
            <a:r>
              <a:rPr lang="es-ES" sz="2000">
                <a:solidFill>
                  <a:srgbClr val="2F303A"/>
                </a:solidFill>
                <a:latin typeface="Poppins ExtraLight" pitchFamily="2" charset="77"/>
                <a:cs typeface="Poppins ExtraLight" pitchFamily="2" charset="77"/>
              </a:rPr>
              <a:t> no es más que el fondo de un elemento. Podemos modificar varias propiedades CSS que tienen algo en común en una sola declaración usando lo que se conocen como </a:t>
            </a:r>
            <a:r>
              <a:rPr lang="es-ES" sz="2000" b="1" err="1">
                <a:solidFill>
                  <a:srgbClr val="2F303A"/>
                </a:solidFill>
                <a:latin typeface="Poppins ExtraLight" pitchFamily="2" charset="77"/>
                <a:cs typeface="Poppins ExtraLight" pitchFamily="2" charset="77"/>
              </a:rPr>
              <a:t>shorhands</a:t>
            </a:r>
            <a:r>
              <a:rPr lang="es-ES" sz="2000">
                <a:solidFill>
                  <a:srgbClr val="2F303A"/>
                </a:solidFill>
                <a:latin typeface="Poppins ExtraLight" pitchFamily="2" charset="77"/>
                <a:cs typeface="Poppins ExtraLight" pitchFamily="2" charset="77"/>
              </a:rPr>
              <a:t>. El de las propiedades de </a:t>
            </a:r>
            <a:r>
              <a:rPr lang="es-ES" sz="2000" err="1">
                <a:solidFill>
                  <a:srgbClr val="2F303A"/>
                </a:solidFill>
                <a:latin typeface="Poppins ExtraLight" pitchFamily="2" charset="77"/>
                <a:cs typeface="Poppins ExtraLight" pitchFamily="2" charset="77"/>
              </a:rPr>
              <a:t>background</a:t>
            </a:r>
            <a:r>
              <a:rPr lang="es-ES" sz="2000">
                <a:solidFill>
                  <a:srgbClr val="2F303A"/>
                </a:solidFill>
                <a:latin typeface="Poppins ExtraLight" pitchFamily="2" charset="77"/>
                <a:cs typeface="Poppins ExtraLight" pitchFamily="2" charset="77"/>
              </a:rPr>
              <a:t> sería:</a:t>
            </a:r>
            <a:endParaRPr lang="es-ES" sz="16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Backgrounds</a:t>
            </a:r>
            <a:endParaRPr lang="es-ES_tradnl" sz="4000">
              <a:solidFill>
                <a:schemeClr val="tx1"/>
              </a:solidFill>
              <a:latin typeface="Poppins SemiBold" panose="00000700000000000000" pitchFamily="2" charset="0"/>
              <a:cs typeface="Poppins SemiBold" panose="00000700000000000000" pitchFamily="2" charset="0"/>
            </a:endParaRPr>
          </a:p>
        </p:txBody>
      </p:sp>
      <p:sp>
        <p:nvSpPr>
          <p:cNvPr id="5" name="Rectángulo 4">
            <a:extLst>
              <a:ext uri="{FF2B5EF4-FFF2-40B4-BE49-F238E27FC236}">
                <a16:creationId xmlns:a16="http://schemas.microsoft.com/office/drawing/2014/main" id="{255C2A26-54CD-45B7-A06F-C60EB81DEC71}"/>
              </a:ext>
            </a:extLst>
          </p:cNvPr>
          <p:cNvSpPr/>
          <p:nvPr/>
        </p:nvSpPr>
        <p:spPr>
          <a:xfrm>
            <a:off x="1200239" y="3192393"/>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background: color image repeat attachment position;</a:t>
            </a:r>
          </a:p>
        </p:txBody>
      </p:sp>
      <p:sp>
        <p:nvSpPr>
          <p:cNvPr id="7" name="Rectángulo 6">
            <a:extLst>
              <a:ext uri="{FF2B5EF4-FFF2-40B4-BE49-F238E27FC236}">
                <a16:creationId xmlns:a16="http://schemas.microsoft.com/office/drawing/2014/main" id="{9EA4D42C-D6A9-4743-A2AE-14C6D0EE446C}"/>
              </a:ext>
            </a:extLst>
          </p:cNvPr>
          <p:cNvSpPr/>
          <p:nvPr/>
        </p:nvSpPr>
        <p:spPr>
          <a:xfrm>
            <a:off x="1200238" y="3960520"/>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background: #</a:t>
            </a:r>
            <a:r>
              <a:rPr lang="en-US" sz="1600" b="1" err="1">
                <a:latin typeface="Poppins ExtraLight" panose="00000300000000000000" pitchFamily="2" charset="0"/>
                <a:cs typeface="Poppins ExtraLight" panose="00000300000000000000" pitchFamily="2" charset="0"/>
              </a:rPr>
              <a:t>ffffff</a:t>
            </a:r>
            <a:r>
              <a:rPr lang="en-US" sz="1600" b="1">
                <a:latin typeface="Poppins ExtraLight" panose="00000300000000000000" pitchFamily="2" charset="0"/>
                <a:cs typeface="Poppins ExtraLight" panose="00000300000000000000" pitchFamily="2" charset="0"/>
              </a:rPr>
              <a:t> </a:t>
            </a:r>
            <a:r>
              <a:rPr lang="en-US" sz="1600" b="1" err="1">
                <a:latin typeface="Poppins ExtraLight" panose="00000300000000000000" pitchFamily="2" charset="0"/>
                <a:cs typeface="Poppins ExtraLight" panose="00000300000000000000" pitchFamily="2" charset="0"/>
              </a:rPr>
              <a:t>url</a:t>
            </a:r>
            <a:r>
              <a:rPr lang="en-US" sz="1600" b="1">
                <a:latin typeface="Poppins ExtraLight" panose="00000300000000000000" pitchFamily="2" charset="0"/>
                <a:cs typeface="Poppins ExtraLight" panose="00000300000000000000" pitchFamily="2" charset="0"/>
              </a:rPr>
              <a:t>("img_tree.png") no-repeat fixed right top;</a:t>
            </a:r>
          </a:p>
        </p:txBody>
      </p:sp>
      <p:sp>
        <p:nvSpPr>
          <p:cNvPr id="8" name="Rectángulo 7">
            <a:extLst>
              <a:ext uri="{FF2B5EF4-FFF2-40B4-BE49-F238E27FC236}">
                <a16:creationId xmlns:a16="http://schemas.microsoft.com/office/drawing/2014/main" id="{344C3CA3-1423-47C3-985B-E09AE9E020FA}"/>
              </a:ext>
            </a:extLst>
          </p:cNvPr>
          <p:cNvSpPr/>
          <p:nvPr/>
        </p:nvSpPr>
        <p:spPr>
          <a:xfrm>
            <a:off x="1200238" y="4786078"/>
            <a:ext cx="10577564" cy="1433726"/>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Un </a:t>
            </a:r>
            <a:r>
              <a:rPr lang="es-ES" sz="2000" err="1">
                <a:solidFill>
                  <a:srgbClr val="2F303A"/>
                </a:solidFill>
                <a:latin typeface="Poppins ExtraLight" pitchFamily="2" charset="77"/>
                <a:cs typeface="Poppins ExtraLight" pitchFamily="2" charset="77"/>
              </a:rPr>
              <a:t>shorthand</a:t>
            </a:r>
            <a:r>
              <a:rPr lang="es-ES" sz="2000">
                <a:solidFill>
                  <a:srgbClr val="2F303A"/>
                </a:solidFill>
                <a:latin typeface="Poppins ExtraLight" pitchFamily="2" charset="77"/>
                <a:cs typeface="Poppins ExtraLight" pitchFamily="2" charset="77"/>
              </a:rPr>
              <a:t> no lleva necesariamente todas las propiedades existentes. </a:t>
            </a:r>
            <a:r>
              <a:rPr lang="es-ES" sz="2000" err="1">
                <a:solidFill>
                  <a:srgbClr val="2F303A"/>
                </a:solidFill>
                <a:latin typeface="Poppins ExtraLight" pitchFamily="2" charset="77"/>
                <a:cs typeface="Poppins ExtraLight" pitchFamily="2" charset="77"/>
              </a:rPr>
              <a:t>Background</a:t>
            </a:r>
            <a:r>
              <a:rPr lang="es-ES" sz="2000">
                <a:solidFill>
                  <a:srgbClr val="2F303A"/>
                </a:solidFill>
                <a:latin typeface="Poppins ExtraLight" pitchFamily="2" charset="77"/>
                <a:cs typeface="Poppins ExtraLight" pitchFamily="2" charset="77"/>
              </a:rPr>
              <a:t> tiene algunas más aparte de estas que el </a:t>
            </a:r>
            <a:r>
              <a:rPr lang="es-ES" sz="2000" err="1">
                <a:solidFill>
                  <a:srgbClr val="2F303A"/>
                </a:solidFill>
                <a:latin typeface="Poppins ExtraLight" pitchFamily="2" charset="77"/>
                <a:cs typeface="Poppins ExtraLight" pitchFamily="2" charset="77"/>
              </a:rPr>
              <a:t>shorthand</a:t>
            </a:r>
            <a:r>
              <a:rPr lang="es-ES" sz="2000">
                <a:solidFill>
                  <a:srgbClr val="2F303A"/>
                </a:solidFill>
                <a:latin typeface="Poppins ExtraLight" pitchFamily="2" charset="77"/>
                <a:cs typeface="Poppins ExtraLight" pitchFamily="2" charset="77"/>
              </a:rPr>
              <a:t> no incluye y que habría que incluir aparte.</a:t>
            </a:r>
            <a:endParaRPr lang="es-ES" sz="1600">
              <a:solidFill>
                <a:srgbClr val="2F303A"/>
              </a:solidFill>
              <a:latin typeface="Poppins ExtraLight" pitchFamily="2" charset="77"/>
              <a:cs typeface="Poppins ExtraLight" pitchFamily="2" charset="77"/>
            </a:endParaRPr>
          </a:p>
        </p:txBody>
      </p:sp>
      <p:sp>
        <p:nvSpPr>
          <p:cNvPr id="9" name="TextBox 8">
            <a:extLst>
              <a:ext uri="{FF2B5EF4-FFF2-40B4-BE49-F238E27FC236}">
                <a16:creationId xmlns:a16="http://schemas.microsoft.com/office/drawing/2014/main" id="{D2A7A01E-16CE-44B4-B0AB-4D64CCD87BBC}"/>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464576007"/>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924356"/>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Color</a:t>
            </a:r>
            <a:r>
              <a:rPr lang="es-ES" sz="1600">
                <a:solidFill>
                  <a:srgbClr val="2F303A"/>
                </a:solidFill>
                <a:latin typeface="Poppins ExtraLight" pitchFamily="2" charset="77"/>
                <a:cs typeface="Poppins ExtraLight" pitchFamily="2" charset="77"/>
              </a:rPr>
              <a:t>: el color de fondo que usaremos, con los formatos ya explicados.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Image</a:t>
            </a:r>
            <a:r>
              <a:rPr lang="es-ES" sz="1600">
                <a:solidFill>
                  <a:srgbClr val="2F303A"/>
                </a:solidFill>
                <a:latin typeface="Poppins ExtraLight" pitchFamily="2" charset="77"/>
                <a:cs typeface="Poppins ExtraLight" pitchFamily="2" charset="77"/>
              </a:rPr>
              <a:t>: podemos colocar, en lugar de un color, una imagen de fondo. </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Backgrounds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9" name="Rectángulo 8">
            <a:extLst>
              <a:ext uri="{FF2B5EF4-FFF2-40B4-BE49-F238E27FC236}">
                <a16:creationId xmlns:a16="http://schemas.microsoft.com/office/drawing/2014/main" id="{CAAF91B3-2A07-454A-A7A5-80FF8A5E2052}"/>
              </a:ext>
            </a:extLst>
          </p:cNvPr>
          <p:cNvSpPr/>
          <p:nvPr/>
        </p:nvSpPr>
        <p:spPr>
          <a:xfrm>
            <a:off x="1200239" y="2614286"/>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Background-image: </a:t>
            </a:r>
            <a:r>
              <a:rPr lang="en-US" sz="1600" b="1" err="1">
                <a:latin typeface="Poppins ExtraLight" panose="00000300000000000000" pitchFamily="2" charset="0"/>
                <a:cs typeface="Poppins ExtraLight" panose="00000300000000000000" pitchFamily="2" charset="0"/>
              </a:rPr>
              <a:t>url</a:t>
            </a:r>
            <a:r>
              <a:rPr lang="en-US" sz="1600" b="1">
                <a:latin typeface="Poppins ExtraLight" panose="00000300000000000000" pitchFamily="2" charset="0"/>
                <a:cs typeface="Poppins ExtraLight" panose="00000300000000000000" pitchFamily="2" charset="0"/>
              </a:rPr>
              <a:t>("img_tree.png");</a:t>
            </a:r>
          </a:p>
        </p:txBody>
      </p:sp>
      <p:sp>
        <p:nvSpPr>
          <p:cNvPr id="11" name="Rectángulo 10">
            <a:extLst>
              <a:ext uri="{FF2B5EF4-FFF2-40B4-BE49-F238E27FC236}">
                <a16:creationId xmlns:a16="http://schemas.microsoft.com/office/drawing/2014/main" id="{556D7AA8-5A7F-4470-AB24-DC19F6453FD9}"/>
              </a:ext>
            </a:extLst>
          </p:cNvPr>
          <p:cNvSpPr/>
          <p:nvPr/>
        </p:nvSpPr>
        <p:spPr>
          <a:xfrm>
            <a:off x="1200239" y="3365130"/>
            <a:ext cx="10577564" cy="2899255"/>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Repeat</a:t>
            </a:r>
            <a:r>
              <a:rPr lang="es-ES" sz="1600">
                <a:solidFill>
                  <a:srgbClr val="2F303A"/>
                </a:solidFill>
                <a:latin typeface="Poppins ExtraLight" pitchFamily="2" charset="77"/>
                <a:cs typeface="Poppins ExtraLight" pitchFamily="2" charset="77"/>
              </a:rPr>
              <a:t>: por defecto, si la imagen no es lo suficientemente grande para ocupar el contenedor, se repetirá como un mosaico. </a:t>
            </a:r>
            <a:r>
              <a:rPr lang="es-ES" sz="1600" err="1">
                <a:solidFill>
                  <a:srgbClr val="2F303A"/>
                </a:solidFill>
                <a:latin typeface="Poppins ExtraLight" pitchFamily="2" charset="77"/>
                <a:cs typeface="Poppins ExtraLight" pitchFamily="2" charset="77"/>
              </a:rPr>
              <a:t>repeat</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repeat</a:t>
            </a:r>
            <a:r>
              <a:rPr lang="es-ES" sz="1600">
                <a:solidFill>
                  <a:srgbClr val="2F303A"/>
                </a:solidFill>
                <a:latin typeface="Poppins ExtraLight" pitchFamily="2" charset="77"/>
                <a:cs typeface="Poppins ExtraLight" pitchFamily="2" charset="77"/>
              </a:rPr>
              <a:t>-x | </a:t>
            </a:r>
            <a:r>
              <a:rPr lang="es-ES" sz="1600" err="1">
                <a:solidFill>
                  <a:srgbClr val="2F303A"/>
                </a:solidFill>
                <a:latin typeface="Poppins ExtraLight" pitchFamily="2" charset="77"/>
                <a:cs typeface="Poppins ExtraLight" pitchFamily="2" charset="77"/>
              </a:rPr>
              <a:t>repeat</a:t>
            </a:r>
            <a:r>
              <a:rPr lang="es-ES" sz="1600">
                <a:solidFill>
                  <a:srgbClr val="2F303A"/>
                </a:solidFill>
                <a:latin typeface="Poppins ExtraLight" pitchFamily="2" charset="77"/>
                <a:cs typeface="Poppins ExtraLight" pitchFamily="2" charset="77"/>
              </a:rPr>
              <a:t>-y | no-</a:t>
            </a:r>
            <a:r>
              <a:rPr lang="es-ES" sz="1600" err="1">
                <a:solidFill>
                  <a:srgbClr val="2F303A"/>
                </a:solidFill>
                <a:latin typeface="Poppins ExtraLight" pitchFamily="2" charset="77"/>
                <a:cs typeface="Poppins ExtraLight" pitchFamily="2" charset="77"/>
              </a:rPr>
              <a:t>repeat</a:t>
            </a:r>
            <a:endParaRPr lang="es-ES" sz="1600">
              <a:solidFill>
                <a:srgbClr val="2F303A"/>
              </a:solidFill>
              <a:latin typeface="Poppins ExtraLight" pitchFamily="2" charset="77"/>
              <a:cs typeface="Poppins ExtraLight" pitchFamily="2" charset="77"/>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Attachment</a:t>
            </a:r>
            <a:r>
              <a:rPr lang="es-ES" sz="1600">
                <a:solidFill>
                  <a:srgbClr val="2F303A"/>
                </a:solidFill>
                <a:latin typeface="Poppins ExtraLight" pitchFamily="2" charset="77"/>
                <a:cs typeface="Poppins ExtraLight" pitchFamily="2" charset="77"/>
              </a:rPr>
              <a:t>: indica si la imagen de fondo ‘viajará’ con el resto de página al hacer </a:t>
            </a:r>
            <a:r>
              <a:rPr lang="es-ES" sz="1600" err="1">
                <a:solidFill>
                  <a:srgbClr val="2F303A"/>
                </a:solidFill>
                <a:latin typeface="Poppins ExtraLight" pitchFamily="2" charset="77"/>
                <a:cs typeface="Poppins ExtraLight" pitchFamily="2" charset="77"/>
              </a:rPr>
              <a:t>scroll</a:t>
            </a:r>
            <a:r>
              <a:rPr lang="es-ES" sz="1600">
                <a:solidFill>
                  <a:srgbClr val="2F303A"/>
                </a:solidFill>
                <a:latin typeface="Poppins ExtraLight" pitchFamily="2" charset="77"/>
                <a:cs typeface="Poppins ExtraLight" pitchFamily="2" charset="77"/>
              </a:rPr>
              <a:t> o se mantendrá fija en su posición inicial. </a:t>
            </a:r>
            <a:r>
              <a:rPr lang="es-ES" sz="1600" err="1">
                <a:solidFill>
                  <a:srgbClr val="2F303A"/>
                </a:solidFill>
                <a:latin typeface="Poppins ExtraLight" pitchFamily="2" charset="77"/>
                <a:cs typeface="Poppins ExtraLight" pitchFamily="2" charset="77"/>
              </a:rPr>
              <a:t>scroll</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fixed</a:t>
            </a:r>
            <a:r>
              <a:rPr lang="es-ES" sz="1600">
                <a:solidFill>
                  <a:srgbClr val="2F303A"/>
                </a:solidFill>
                <a:latin typeface="Poppins ExtraLight" pitchFamily="2" charset="77"/>
                <a:cs typeface="Poppins ExtraLight" pitchFamily="2" charset="77"/>
              </a:rPr>
              <a:t> | local</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Position</a:t>
            </a:r>
            <a:r>
              <a:rPr lang="es-ES" sz="1600">
                <a:solidFill>
                  <a:srgbClr val="2F303A"/>
                </a:solidFill>
                <a:latin typeface="Poppins ExtraLight" pitchFamily="2" charset="77"/>
                <a:cs typeface="Poppins ExtraLight" pitchFamily="2" charset="77"/>
              </a:rPr>
              <a:t>: la posición de la imagen respecto al contenedor donde se encuentra. Tendremos un valor horizontal y otro vertical y puede indicarse con una cadena (center center), porcentajes u otras unidades de medida.</a:t>
            </a:r>
          </a:p>
        </p:txBody>
      </p:sp>
      <p:sp>
        <p:nvSpPr>
          <p:cNvPr id="7" name="TextBox 6">
            <a:extLst>
              <a:ext uri="{FF2B5EF4-FFF2-40B4-BE49-F238E27FC236}">
                <a16:creationId xmlns:a16="http://schemas.microsoft.com/office/drawing/2014/main" id="{CDD1FFF8-0F10-4A1C-B514-5B04839BE0E4}"/>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376199868"/>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510396"/>
          </a:xfrm>
          <a:prstGeom prst="rect">
            <a:avLst/>
          </a:prstGeom>
        </p:spPr>
        <p:txBody>
          <a:bodyPr wrap="square">
            <a:spAutoFit/>
          </a:bodyPr>
          <a:lstStyle/>
          <a:p>
            <a:pPr lvl="0" defTabSz="914400">
              <a:lnSpc>
                <a:spcPct val="150000"/>
              </a:lnSpc>
              <a:buClr>
                <a:srgbClr val="FFB900"/>
              </a:buClr>
              <a:buSzPct val="122000"/>
            </a:pPr>
            <a:r>
              <a:rPr lang="es-ES" sz="2000" b="1">
                <a:solidFill>
                  <a:srgbClr val="2F303A"/>
                </a:solidFill>
                <a:latin typeface="Poppins ExtraLight" pitchFamily="2" charset="77"/>
                <a:cs typeface="Poppins ExtraLight" pitchFamily="2" charset="77"/>
              </a:rPr>
              <a:t>Más allá del </a:t>
            </a:r>
            <a:r>
              <a:rPr lang="es-ES" sz="2000" b="1" err="1">
                <a:solidFill>
                  <a:srgbClr val="2F303A"/>
                </a:solidFill>
                <a:latin typeface="Poppins ExtraLight" pitchFamily="2" charset="77"/>
                <a:cs typeface="Poppins ExtraLight" pitchFamily="2" charset="77"/>
              </a:rPr>
              <a:t>shorthand</a:t>
            </a: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Backgrounds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propiedades (II)</a:t>
            </a:r>
          </a:p>
        </p:txBody>
      </p:sp>
      <p:sp>
        <p:nvSpPr>
          <p:cNvPr id="11" name="Rectángulo 10">
            <a:extLst>
              <a:ext uri="{FF2B5EF4-FFF2-40B4-BE49-F238E27FC236}">
                <a16:creationId xmlns:a16="http://schemas.microsoft.com/office/drawing/2014/main" id="{556D7AA8-5A7F-4470-AB24-DC19F6453FD9}"/>
              </a:ext>
            </a:extLst>
          </p:cNvPr>
          <p:cNvSpPr/>
          <p:nvPr/>
        </p:nvSpPr>
        <p:spPr>
          <a:xfrm>
            <a:off x="1200239" y="2167181"/>
            <a:ext cx="10577564" cy="2401683"/>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Size</a:t>
            </a:r>
            <a:r>
              <a:rPr lang="es-ES" sz="1600">
                <a:solidFill>
                  <a:srgbClr val="2F303A"/>
                </a:solidFill>
                <a:latin typeface="Poppins ExtraLight" pitchFamily="2" charset="77"/>
                <a:cs typeface="Poppins ExtraLight" pitchFamily="2" charset="77"/>
              </a:rPr>
              <a:t>: especifica el tamaño que ocupará la imagen respecto a la caja. Por defecto, se mostrará con el tamaño original de la imagen. Podemos darle un tamaño de ancho x alto, uno porcentual, </a:t>
            </a:r>
            <a:r>
              <a:rPr lang="es-ES" sz="1600" b="1" err="1">
                <a:solidFill>
                  <a:srgbClr val="2F303A"/>
                </a:solidFill>
                <a:latin typeface="Poppins ExtraLight" pitchFamily="2" charset="77"/>
                <a:cs typeface="Poppins ExtraLight" pitchFamily="2" charset="77"/>
              </a:rPr>
              <a:t>cover</a:t>
            </a:r>
            <a:r>
              <a:rPr lang="es-ES" sz="1600">
                <a:solidFill>
                  <a:srgbClr val="2F303A"/>
                </a:solidFill>
                <a:latin typeface="Poppins ExtraLight" pitchFamily="2" charset="77"/>
                <a:cs typeface="Poppins ExtraLight" pitchFamily="2" charset="77"/>
              </a:rPr>
              <a:t> (encaja la imagen en el contenedor, redimensionándola o cortándola) y </a:t>
            </a:r>
            <a:r>
              <a:rPr lang="es-ES" sz="1600" b="1" err="1">
                <a:solidFill>
                  <a:srgbClr val="2F303A"/>
                </a:solidFill>
                <a:latin typeface="Poppins ExtraLight" pitchFamily="2" charset="77"/>
                <a:cs typeface="Poppins ExtraLight" pitchFamily="2" charset="77"/>
              </a:rPr>
              <a:t>contain</a:t>
            </a:r>
            <a:r>
              <a:rPr lang="es-ES" sz="1600">
                <a:solidFill>
                  <a:srgbClr val="2F303A"/>
                </a:solidFill>
                <a:latin typeface="Poppins ExtraLight" pitchFamily="2" charset="77"/>
                <a:cs typeface="Poppins ExtraLight" pitchFamily="2" charset="77"/>
              </a:rPr>
              <a:t> (encaja la imagen en el contenedor, asegurándose de que se ve entera).</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Gradients</a:t>
            </a:r>
            <a:r>
              <a:rPr lang="es-ES" sz="1600">
                <a:solidFill>
                  <a:srgbClr val="2F303A"/>
                </a:solidFill>
                <a:latin typeface="Poppins ExtraLight" pitchFamily="2" charset="77"/>
                <a:cs typeface="Poppins ExtraLight" pitchFamily="2" charset="77"/>
              </a:rPr>
              <a:t>: permiten usar degradados de color como fondo, en lugar de un color plano. Será parte de </a:t>
            </a:r>
            <a:r>
              <a:rPr lang="es-ES" sz="1600" err="1">
                <a:solidFill>
                  <a:srgbClr val="2F303A"/>
                </a:solidFill>
                <a:latin typeface="Poppins ExtraLight" pitchFamily="2" charset="77"/>
                <a:cs typeface="Poppins ExtraLight" pitchFamily="2" charset="77"/>
              </a:rPr>
              <a:t>background-image</a:t>
            </a:r>
            <a:r>
              <a:rPr lang="es-ES" sz="1600">
                <a:solidFill>
                  <a:srgbClr val="2F303A"/>
                </a:solidFill>
                <a:latin typeface="Poppins ExtraLight" pitchFamily="2" charset="77"/>
                <a:cs typeface="Poppins ExtraLight" pitchFamily="2" charset="77"/>
              </a:rPr>
              <a:t> y tendrá dos posibilidades: </a:t>
            </a:r>
            <a:r>
              <a:rPr lang="es-ES" sz="1600" b="1">
                <a:solidFill>
                  <a:srgbClr val="2F303A"/>
                </a:solidFill>
                <a:latin typeface="Poppins ExtraLight" pitchFamily="2" charset="77"/>
                <a:cs typeface="Poppins ExtraLight" pitchFamily="2" charset="77"/>
              </a:rPr>
              <a:t>linear-</a:t>
            </a:r>
            <a:r>
              <a:rPr lang="es-ES" sz="1600" b="1" err="1">
                <a:solidFill>
                  <a:srgbClr val="2F303A"/>
                </a:solidFill>
                <a:latin typeface="Poppins ExtraLight" pitchFamily="2" charset="77"/>
                <a:cs typeface="Poppins ExtraLight" pitchFamily="2" charset="77"/>
              </a:rPr>
              <a:t>gradient</a:t>
            </a:r>
            <a:r>
              <a:rPr lang="es-ES" sz="1600">
                <a:solidFill>
                  <a:srgbClr val="2F303A"/>
                </a:solidFill>
                <a:latin typeface="Poppins ExtraLight" pitchFamily="2" charset="77"/>
                <a:cs typeface="Poppins ExtraLight" pitchFamily="2" charset="77"/>
              </a:rPr>
              <a:t> o </a:t>
            </a:r>
            <a:r>
              <a:rPr lang="es-ES" sz="1600" b="1">
                <a:solidFill>
                  <a:srgbClr val="2F303A"/>
                </a:solidFill>
                <a:latin typeface="Poppins ExtraLight" pitchFamily="2" charset="77"/>
                <a:cs typeface="Poppins ExtraLight" pitchFamily="2" charset="77"/>
              </a:rPr>
              <a:t>radial-</a:t>
            </a:r>
            <a:r>
              <a:rPr lang="es-ES" sz="1600" b="1" err="1">
                <a:solidFill>
                  <a:srgbClr val="2F303A"/>
                </a:solidFill>
                <a:latin typeface="Poppins ExtraLight" pitchFamily="2" charset="77"/>
                <a:cs typeface="Poppins ExtraLight" pitchFamily="2" charset="77"/>
              </a:rPr>
              <a:t>gradient</a:t>
            </a:r>
            <a:r>
              <a:rPr lang="es-ES" sz="1600">
                <a:solidFill>
                  <a:srgbClr val="2F303A"/>
                </a:solidFill>
                <a:latin typeface="Poppins ExtraLight" pitchFamily="2" charset="77"/>
                <a:cs typeface="Poppins ExtraLight" pitchFamily="2" charset="77"/>
              </a:rPr>
              <a:t>. </a:t>
            </a:r>
          </a:p>
        </p:txBody>
      </p:sp>
      <p:sp>
        <p:nvSpPr>
          <p:cNvPr id="7" name="Rectángulo 6">
            <a:extLst>
              <a:ext uri="{FF2B5EF4-FFF2-40B4-BE49-F238E27FC236}">
                <a16:creationId xmlns:a16="http://schemas.microsoft.com/office/drawing/2014/main" id="{2B029DF0-4BDE-4C49-993A-824559EE324D}"/>
              </a:ext>
            </a:extLst>
          </p:cNvPr>
          <p:cNvSpPr/>
          <p:nvPr/>
        </p:nvSpPr>
        <p:spPr>
          <a:xfrm>
            <a:off x="1200238" y="4778673"/>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background-image: linear-gradient(to right, red, orange, yellow, green, blue, indigo, violet);</a:t>
            </a:r>
          </a:p>
        </p:txBody>
      </p:sp>
      <p:sp>
        <p:nvSpPr>
          <p:cNvPr id="8" name="Rectángulo 7">
            <a:extLst>
              <a:ext uri="{FF2B5EF4-FFF2-40B4-BE49-F238E27FC236}">
                <a16:creationId xmlns:a16="http://schemas.microsoft.com/office/drawing/2014/main" id="{C5003AA6-BEB5-40C4-962B-06EB569506D1}"/>
              </a:ext>
            </a:extLst>
          </p:cNvPr>
          <p:cNvSpPr/>
          <p:nvPr/>
        </p:nvSpPr>
        <p:spPr>
          <a:xfrm>
            <a:off x="1200238" y="5588125"/>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background-image: radial-gradient(red, yellow, green);</a:t>
            </a:r>
          </a:p>
        </p:txBody>
      </p:sp>
      <p:sp>
        <p:nvSpPr>
          <p:cNvPr id="9" name="TextBox 8">
            <a:extLst>
              <a:ext uri="{FF2B5EF4-FFF2-40B4-BE49-F238E27FC236}">
                <a16:creationId xmlns:a16="http://schemas.microsoft.com/office/drawing/2014/main" id="{7B80305E-70DD-4DAD-8B0B-5C77DB5173A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147658826"/>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998804"/>
          </a:xfrm>
          <a:prstGeom prst="rect">
            <a:avLst/>
          </a:prstGeom>
        </p:spPr>
        <p:txBody>
          <a:bodyPr wrap="square">
            <a:spAutoFit/>
          </a:bodyPr>
          <a:lstStyle/>
          <a:p>
            <a:pPr lvl="0" defTabSz="914400">
              <a:lnSpc>
                <a:spcPct val="150000"/>
              </a:lnSpc>
              <a:spcBef>
                <a:spcPts val="1000"/>
              </a:spcBef>
              <a:buClr>
                <a:srgbClr val="C1C80B"/>
              </a:buClr>
              <a:buSzPct val="122000"/>
            </a:pPr>
            <a:r>
              <a:rPr lang="es-ES" sz="2000" b="1">
                <a:solidFill>
                  <a:srgbClr val="2F303A"/>
                </a:solidFill>
                <a:latin typeface="Poppins ExtraLight" pitchFamily="2" charset="77"/>
                <a:cs typeface="Poppins ExtraLight" pitchFamily="2" charset="77"/>
              </a:rPr>
              <a:t>Propiedades de lista</a:t>
            </a:r>
          </a:p>
          <a:p>
            <a:pPr lvl="0" defTabSz="914400">
              <a:lnSpc>
                <a:spcPct val="150000"/>
              </a:lnSpc>
              <a:spcBef>
                <a:spcPts val="1000"/>
              </a:spcBef>
              <a:buClr>
                <a:srgbClr val="C1C80B"/>
              </a:buClr>
              <a:buSzPct val="122000"/>
            </a:pPr>
            <a:endParaRPr lang="es-ES" sz="2000">
              <a:solidFill>
                <a:srgbClr val="2F303A"/>
              </a:solidFill>
              <a:latin typeface="Poppins ExtraLight" pitchFamily="2" charset="77"/>
              <a:cs typeface="Poppins ExtraLight" pitchFamily="2" charset="77"/>
            </a:endParaRPr>
          </a:p>
          <a:p>
            <a:pPr lvl="0" defTabSz="914400">
              <a:lnSpc>
                <a:spcPct val="150000"/>
              </a:lnSpc>
              <a:spcBef>
                <a:spcPts val="1800"/>
              </a:spcBef>
              <a:buClr>
                <a:srgbClr val="C1C80B"/>
              </a:buClr>
              <a:buSzPct val="122000"/>
            </a:pPr>
            <a:endParaRPr lang="es-ES" sz="2000">
              <a:solidFill>
                <a:srgbClr val="2F303A"/>
              </a:solidFill>
              <a:latin typeface="Poppins ExtraLight" pitchFamily="2" charset="77"/>
              <a:cs typeface="Poppins ExtraLight" pitchFamily="2" charset="77"/>
            </a:endParaRPr>
          </a:p>
          <a:p>
            <a:pPr marL="285750" lvl="0" indent="-285750" defTabSz="914400">
              <a:lnSpc>
                <a:spcPct val="150000"/>
              </a:lnSpc>
              <a:spcBef>
                <a:spcPts val="3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type</a:t>
            </a:r>
            <a:r>
              <a:rPr lang="es-ES" sz="1800">
                <a:solidFill>
                  <a:srgbClr val="2F303A"/>
                </a:solidFill>
                <a:latin typeface="Poppins ExtraLight" pitchFamily="2" charset="77"/>
                <a:cs typeface="Poppins ExtraLight" pitchFamily="2" charset="77"/>
              </a:rPr>
              <a:t>: qué tipo de marcador queremos en la lista: </a:t>
            </a:r>
            <a:r>
              <a:rPr lang="es-ES" sz="1800" err="1">
                <a:solidFill>
                  <a:srgbClr val="2F303A"/>
                </a:solidFill>
                <a:latin typeface="Poppins ExtraLight" pitchFamily="2" charset="77"/>
                <a:cs typeface="Poppins ExtraLight" pitchFamily="2" charset="77"/>
              </a:rPr>
              <a:t>circle</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square</a:t>
            </a:r>
            <a:r>
              <a:rPr lang="es-ES" sz="1800">
                <a:solidFill>
                  <a:srgbClr val="2F303A"/>
                </a:solidFill>
                <a:latin typeface="Poppins ExtraLight" pitchFamily="2" charset="77"/>
                <a:cs typeface="Poppins ExtraLight" pitchFamily="2" charset="77"/>
              </a:rPr>
              <a:t>…</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image</a:t>
            </a:r>
            <a:r>
              <a:rPr lang="es-ES" sz="1800">
                <a:solidFill>
                  <a:srgbClr val="2F303A"/>
                </a:solidFill>
                <a:latin typeface="Poppins ExtraLight" pitchFamily="2" charset="77"/>
                <a:cs typeface="Poppins ExtraLight" pitchFamily="2" charset="77"/>
              </a:rPr>
              <a:t>: usar una imagen como marcador.</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position</a:t>
            </a:r>
            <a:r>
              <a:rPr lang="es-ES" sz="1800">
                <a:solidFill>
                  <a:srgbClr val="2F303A"/>
                </a:solidFill>
                <a:latin typeface="Poppins ExtraLight" pitchFamily="2" charset="77"/>
                <a:cs typeface="Poppins ExtraLight" pitchFamily="2" charset="77"/>
              </a:rPr>
              <a:t>: si los marcadores formarán parte o no de cada </a:t>
            </a:r>
            <a:r>
              <a:rPr lang="es-ES" sz="1800" err="1">
                <a:solidFill>
                  <a:srgbClr val="2F303A"/>
                </a:solidFill>
                <a:latin typeface="Poppins ExtraLight" pitchFamily="2" charset="77"/>
                <a:cs typeface="Poppins ExtraLight" pitchFamily="2" charset="77"/>
              </a:rPr>
              <a:t>list</a:t>
            </a:r>
            <a:r>
              <a:rPr lang="es-ES" sz="1800">
                <a:solidFill>
                  <a:srgbClr val="2F303A"/>
                </a:solidFill>
                <a:latin typeface="Poppins ExtraLight" pitchFamily="2" charset="77"/>
                <a:cs typeface="Poppins ExtraLight" pitchFamily="2" charset="77"/>
              </a:rPr>
              <a:t> ítem. </a:t>
            </a:r>
            <a:r>
              <a:rPr lang="es-ES" sz="1800" err="1">
                <a:solidFill>
                  <a:srgbClr val="2F303A"/>
                </a:solidFill>
                <a:latin typeface="Poppins ExtraLight" pitchFamily="2" charset="77"/>
                <a:cs typeface="Poppins ExtraLight" pitchFamily="2" charset="77"/>
              </a:rPr>
              <a:t>Inside</a:t>
            </a:r>
            <a:r>
              <a:rPr lang="es-ES" sz="1800">
                <a:solidFill>
                  <a:srgbClr val="2F303A"/>
                </a:solidFill>
                <a:latin typeface="Poppins ExtraLight" pitchFamily="2" charset="77"/>
                <a:cs typeface="Poppins ExtraLight" pitchFamily="2" charset="77"/>
              </a:rPr>
              <a:t> | </a:t>
            </a:r>
            <a:r>
              <a:rPr lang="es-ES" sz="1800" err="1">
                <a:solidFill>
                  <a:srgbClr val="2F303A"/>
                </a:solidFill>
                <a:latin typeface="Poppins ExtraLight" pitchFamily="2" charset="77"/>
                <a:cs typeface="Poppins ExtraLight" pitchFamily="2" charset="77"/>
              </a:rPr>
              <a:t>outside</a:t>
            </a:r>
            <a:endParaRPr lang="es-ES" sz="1800">
              <a:solidFill>
                <a:srgbClr val="2F303A"/>
              </a:solidFill>
              <a:latin typeface="Poppins ExtraLight" pitchFamily="2" charset="77"/>
              <a:cs typeface="Poppins ExtraLight" pitchFamily="2" charset="77"/>
            </a:endParaRPr>
          </a:p>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Podemos quitar el estilo por defecto:</a:t>
            </a:r>
          </a:p>
          <a:p>
            <a:pPr lvl="0" defTabSz="914400">
              <a:lnSpc>
                <a:spcPct val="150000"/>
              </a:lnSpc>
              <a:spcBef>
                <a:spcPts val="1000"/>
              </a:spcBef>
              <a:buClr>
                <a:srgbClr val="C1C80B"/>
              </a:buClr>
              <a:buSzPct val="122000"/>
            </a:pP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Otras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5" name="Rectángulo 4">
            <a:extLst>
              <a:ext uri="{FF2B5EF4-FFF2-40B4-BE49-F238E27FC236}">
                <a16:creationId xmlns:a16="http://schemas.microsoft.com/office/drawing/2014/main" id="{A9245D5A-BD9D-4A97-AA44-2A5E17F55A47}"/>
              </a:ext>
            </a:extLst>
          </p:cNvPr>
          <p:cNvSpPr/>
          <p:nvPr/>
        </p:nvSpPr>
        <p:spPr>
          <a:xfrm>
            <a:off x="1200239" y="2155546"/>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list-style: type position image;</a:t>
            </a:r>
          </a:p>
        </p:txBody>
      </p:sp>
      <p:sp>
        <p:nvSpPr>
          <p:cNvPr id="7" name="Rectángulo 6">
            <a:extLst>
              <a:ext uri="{FF2B5EF4-FFF2-40B4-BE49-F238E27FC236}">
                <a16:creationId xmlns:a16="http://schemas.microsoft.com/office/drawing/2014/main" id="{5B25E093-F442-4BD4-9EAC-A40507EE0EFD}"/>
              </a:ext>
            </a:extLst>
          </p:cNvPr>
          <p:cNvSpPr/>
          <p:nvPr/>
        </p:nvSpPr>
        <p:spPr>
          <a:xfrm>
            <a:off x="1200238" y="2915233"/>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list-style: square inside </a:t>
            </a:r>
            <a:r>
              <a:rPr lang="en-US" sz="1600" b="1" err="1">
                <a:latin typeface="Poppins ExtraLight" panose="00000300000000000000" pitchFamily="2" charset="0"/>
                <a:cs typeface="Poppins ExtraLight" panose="00000300000000000000" pitchFamily="2" charset="0"/>
              </a:rPr>
              <a:t>url</a:t>
            </a:r>
            <a:r>
              <a:rPr lang="en-US" sz="1600" b="1">
                <a:latin typeface="Poppins ExtraLight" panose="00000300000000000000" pitchFamily="2" charset="0"/>
                <a:cs typeface="Poppins ExtraLight" panose="00000300000000000000" pitchFamily="2" charset="0"/>
              </a:rPr>
              <a:t>("sqpurple.gif");</a:t>
            </a:r>
          </a:p>
        </p:txBody>
      </p:sp>
      <p:sp>
        <p:nvSpPr>
          <p:cNvPr id="8" name="Rectángulo 7">
            <a:extLst>
              <a:ext uri="{FF2B5EF4-FFF2-40B4-BE49-F238E27FC236}">
                <a16:creationId xmlns:a16="http://schemas.microsoft.com/office/drawing/2014/main" id="{C31AC526-D9FC-4EC7-96F0-FBC818B9E049}"/>
              </a:ext>
            </a:extLst>
          </p:cNvPr>
          <p:cNvSpPr/>
          <p:nvPr/>
        </p:nvSpPr>
        <p:spPr>
          <a:xfrm>
            <a:off x="1200237" y="5811639"/>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ul { list-style-type: none; margin: 0; padding: 0; }</a:t>
            </a:r>
          </a:p>
        </p:txBody>
      </p:sp>
      <p:sp>
        <p:nvSpPr>
          <p:cNvPr id="9" name="TextBox 8">
            <a:extLst>
              <a:ext uri="{FF2B5EF4-FFF2-40B4-BE49-F238E27FC236}">
                <a16:creationId xmlns:a16="http://schemas.microsoft.com/office/drawing/2014/main" id="{B1A051D1-2109-4C2B-8047-0D47C5FC8A10}"/>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54956105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0DF1841B-1ABE-4092-85E8-F63EAC6D1F6C}"/>
              </a:ext>
            </a:extLst>
          </p:cNvPr>
          <p:cNvSpPr/>
          <p:nvPr/>
        </p:nvSpPr>
        <p:spPr bwMode="auto">
          <a:xfrm>
            <a:off x="0" y="-3015"/>
            <a:ext cx="12436475" cy="7104697"/>
          </a:xfrm>
          <a:prstGeom prst="rect">
            <a:avLst/>
          </a:prstGeom>
          <a:gradFill flip="none" rotWithShape="1">
            <a:gsLst>
              <a:gs pos="0">
                <a:srgbClr val="FFD200"/>
              </a:gs>
              <a:gs pos="100000">
                <a:srgbClr val="FD9500"/>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solidFill>
                <a:srgbClr val="FCC910"/>
              </a:solidFill>
              <a:ea typeface="Segoe UI" pitchFamily="34" charset="0"/>
              <a:cs typeface="Segoe UI" pitchFamily="34" charset="0"/>
            </a:endParaRPr>
          </a:p>
        </p:txBody>
      </p:sp>
      <p:sp>
        <p:nvSpPr>
          <p:cNvPr id="9" name="Rectángulo 8">
            <a:extLst>
              <a:ext uri="{FF2B5EF4-FFF2-40B4-BE49-F238E27FC236}">
                <a16:creationId xmlns:a16="http://schemas.microsoft.com/office/drawing/2014/main" id="{98DD5D91-B692-4343-BDD5-944B9904E10B}"/>
              </a:ext>
            </a:extLst>
          </p:cNvPr>
          <p:cNvSpPr/>
          <p:nvPr/>
        </p:nvSpPr>
        <p:spPr>
          <a:xfrm>
            <a:off x="457841" y="312235"/>
            <a:ext cx="3048000" cy="3213727"/>
          </a:xfrm>
          <a:prstGeom prst="rect">
            <a:avLst/>
          </a:prstGeom>
        </p:spPr>
        <p:txBody>
          <a:bodyPr wrap="square">
            <a:spAutoFit/>
          </a:bodyPr>
          <a:lstStyle/>
          <a:p>
            <a:r>
              <a:rPr lang="es-ES" sz="20000">
                <a:solidFill>
                  <a:schemeClr val="tx2">
                    <a:lumMod val="10000"/>
                    <a:alpha val="5000"/>
                  </a:schemeClr>
                </a:solidFill>
                <a:latin typeface="Playfair Display Black" panose="00000A00000000000000" pitchFamily="2" charset="0"/>
              </a:rPr>
              <a:t>A</a:t>
            </a:r>
          </a:p>
        </p:txBody>
      </p:sp>
      <p:sp>
        <p:nvSpPr>
          <p:cNvPr id="10" name="Title 1">
            <a:extLst>
              <a:ext uri="{FF2B5EF4-FFF2-40B4-BE49-F238E27FC236}">
                <a16:creationId xmlns:a16="http://schemas.microsoft.com/office/drawing/2014/main" id="{4973AF34-DBCB-4E70-A4EC-404C75DFE1D8}"/>
              </a:ext>
            </a:extLst>
          </p:cNvPr>
          <p:cNvSpPr txBox="1">
            <a:spLocks/>
          </p:cNvSpPr>
          <p:nvPr/>
        </p:nvSpPr>
        <p:spPr>
          <a:xfrm>
            <a:off x="1196399" y="2133162"/>
            <a:ext cx="5322959" cy="782051"/>
          </a:xfrm>
          <a:prstGeom prst="rect">
            <a:avLst/>
          </a:prstGeom>
        </p:spPr>
        <p:txBody>
          <a:bodyPr/>
          <a:lstStyle>
            <a:lvl1pPr algn="l" defTabSz="931531" rtl="0" eaLnBrk="1" latinLnBrk="0" hangingPunct="1">
              <a:lnSpc>
                <a:spcPct val="90000"/>
              </a:lnSpc>
              <a:spcBef>
                <a:spcPct val="0"/>
              </a:spcBef>
              <a:buNone/>
              <a:defRPr lang="en-US" sz="4199" b="0" kern="1200" cap="none" spc="-102" baseline="0" dirty="0" smtClean="0">
                <a:ln w="3175">
                  <a:noFill/>
                </a:ln>
                <a:solidFill>
                  <a:srgbClr val="505050"/>
                </a:solidFill>
                <a:effectLst/>
                <a:latin typeface="+mj-lt"/>
                <a:ea typeface="+mn-ea"/>
                <a:cs typeface="Segoe UI" pitchFamily="34" charset="0"/>
              </a:defRPr>
            </a:lvl1pPr>
          </a:lstStyle>
          <a:p>
            <a:r>
              <a:rPr lang="it-IT" sz="4800" b="1">
                <a:solidFill>
                  <a:srgbClr val="222222"/>
                </a:solidFill>
                <a:latin typeface="Poppins SemiBold" pitchFamily="2" charset="77"/>
                <a:cs typeface="Poppins SemiBold" pitchFamily="2" charset="77"/>
              </a:rPr>
              <a:t>Agenda</a:t>
            </a:r>
            <a:br>
              <a:rPr lang="it-IT" sz="4800" b="1">
                <a:latin typeface="Poppins SemiBold" pitchFamily="2" charset="77"/>
                <a:cs typeface="Poppins SemiBold" pitchFamily="2" charset="77"/>
              </a:rPr>
            </a:br>
            <a:endParaRPr lang="it-IT" sz="4800" b="1">
              <a:solidFill>
                <a:srgbClr val="FFFFFF"/>
              </a:solidFill>
              <a:latin typeface="Poppins SemiBold" pitchFamily="2" charset="77"/>
              <a:cs typeface="Poppins SemiBold" pitchFamily="2" charset="77"/>
            </a:endParaRPr>
          </a:p>
        </p:txBody>
      </p:sp>
      <p:sp>
        <p:nvSpPr>
          <p:cNvPr id="12" name="CuadroTexto 11">
            <a:extLst>
              <a:ext uri="{FF2B5EF4-FFF2-40B4-BE49-F238E27FC236}">
                <a16:creationId xmlns:a16="http://schemas.microsoft.com/office/drawing/2014/main" id="{10B741D2-AE9D-4E59-84C6-39BED4D3C039}"/>
              </a:ext>
            </a:extLst>
          </p:cNvPr>
          <p:cNvSpPr txBox="1"/>
          <p:nvPr/>
        </p:nvSpPr>
        <p:spPr>
          <a:xfrm>
            <a:off x="786637" y="4076551"/>
            <a:ext cx="2778856" cy="603242"/>
          </a:xfrm>
          <a:prstGeom prst="rect">
            <a:avLst/>
          </a:prstGeom>
          <a:noFill/>
        </p:spPr>
        <p:txBody>
          <a:bodyPr wrap="square" lIns="182880" tIns="146304" rIns="182880" bIns="146304" rtlCol="0">
            <a:spAutoFit/>
          </a:bodyPr>
          <a:lstStyle/>
          <a:p>
            <a:pPr algn="ctr">
              <a:spcAft>
                <a:spcPts val="600"/>
              </a:spcAft>
            </a:pPr>
            <a:r>
              <a:rPr lang="es-ES_tradnl" sz="2000">
                <a:solidFill>
                  <a:schemeClr val="bg1">
                    <a:lumMod val="50000"/>
                  </a:schemeClr>
                </a:solidFill>
                <a:latin typeface="Poppins" panose="00000500000000000000" pitchFamily="2" charset="0"/>
                <a:cs typeface="Poppins" panose="00000500000000000000" pitchFamily="2" charset="0"/>
              </a:rPr>
              <a:t>¿Qué es CSS?</a:t>
            </a:r>
          </a:p>
        </p:txBody>
      </p:sp>
      <p:pic>
        <p:nvPicPr>
          <p:cNvPr id="16" name="Imagen 15">
            <a:extLst>
              <a:ext uri="{FF2B5EF4-FFF2-40B4-BE49-F238E27FC236}">
                <a16:creationId xmlns:a16="http://schemas.microsoft.com/office/drawing/2014/main" id="{B4713A48-939A-4253-BF4B-066FCE2B78F9}"/>
              </a:ext>
            </a:extLst>
          </p:cNvPr>
          <p:cNvPicPr>
            <a:picLocks noChangeAspect="1"/>
          </p:cNvPicPr>
          <p:nvPr/>
        </p:nvPicPr>
        <p:blipFill>
          <a:blip r:embed="rId3"/>
          <a:stretch>
            <a:fillRect/>
          </a:stretch>
        </p:blipFill>
        <p:spPr>
          <a:xfrm>
            <a:off x="1843568" y="3411556"/>
            <a:ext cx="664995" cy="664995"/>
          </a:xfrm>
          <a:prstGeom prst="rect">
            <a:avLst/>
          </a:prstGeom>
        </p:spPr>
      </p:pic>
      <p:sp>
        <p:nvSpPr>
          <p:cNvPr id="11" name="CuadroTexto 10">
            <a:extLst>
              <a:ext uri="{FF2B5EF4-FFF2-40B4-BE49-F238E27FC236}">
                <a16:creationId xmlns:a16="http://schemas.microsoft.com/office/drawing/2014/main" id="{D5866A60-EDB0-4283-BA30-5DB312932F22}"/>
              </a:ext>
            </a:extLst>
          </p:cNvPr>
          <p:cNvSpPr txBox="1"/>
          <p:nvPr/>
        </p:nvSpPr>
        <p:spPr>
          <a:xfrm>
            <a:off x="2677631" y="5551395"/>
            <a:ext cx="3714981" cy="603242"/>
          </a:xfrm>
          <a:prstGeom prst="rect">
            <a:avLst/>
          </a:prstGeom>
          <a:noFill/>
        </p:spPr>
        <p:txBody>
          <a:bodyPr wrap="square" lIns="182880" tIns="146304" rIns="182880" bIns="146304" rtlCol="0">
            <a:spAutoFit/>
          </a:bodyPr>
          <a:lstStyle/>
          <a:p>
            <a:pPr>
              <a:spcAft>
                <a:spcPts val="600"/>
              </a:spcAft>
            </a:pPr>
            <a:r>
              <a:rPr lang="es-ES_tradnl" sz="2000">
                <a:solidFill>
                  <a:schemeClr val="bg1">
                    <a:lumMod val="50000"/>
                  </a:schemeClr>
                </a:solidFill>
                <a:latin typeface="Poppins" panose="00000500000000000000" pitchFamily="2" charset="0"/>
                <a:cs typeface="Poppins" panose="00000500000000000000" pitchFamily="2" charset="0"/>
              </a:rPr>
              <a:t>Selectores y propiedades</a:t>
            </a:r>
          </a:p>
        </p:txBody>
      </p:sp>
      <p:pic>
        <p:nvPicPr>
          <p:cNvPr id="7" name="Imagen 6">
            <a:extLst>
              <a:ext uri="{FF2B5EF4-FFF2-40B4-BE49-F238E27FC236}">
                <a16:creationId xmlns:a16="http://schemas.microsoft.com/office/drawing/2014/main" id="{1BA2518C-2B93-4E57-ACAB-D902BBCB45C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56644" y="4884509"/>
            <a:ext cx="666886" cy="666886"/>
          </a:xfrm>
          <a:prstGeom prst="rect">
            <a:avLst/>
          </a:prstGeom>
        </p:spPr>
      </p:pic>
      <p:sp>
        <p:nvSpPr>
          <p:cNvPr id="13" name="CuadroTexto 12">
            <a:extLst>
              <a:ext uri="{FF2B5EF4-FFF2-40B4-BE49-F238E27FC236}">
                <a16:creationId xmlns:a16="http://schemas.microsoft.com/office/drawing/2014/main" id="{702B1FBB-C5AC-4C93-AD83-D579C34D08D2}"/>
              </a:ext>
            </a:extLst>
          </p:cNvPr>
          <p:cNvSpPr txBox="1"/>
          <p:nvPr/>
        </p:nvSpPr>
        <p:spPr>
          <a:xfrm>
            <a:off x="4977684" y="3912705"/>
            <a:ext cx="4259922" cy="603242"/>
          </a:xfrm>
          <a:prstGeom prst="rect">
            <a:avLst/>
          </a:prstGeom>
          <a:noFill/>
        </p:spPr>
        <p:txBody>
          <a:bodyPr wrap="square" lIns="182880" tIns="146304" rIns="182880" bIns="146304" rtlCol="0">
            <a:spAutoFit/>
          </a:bodyPr>
          <a:lstStyle/>
          <a:p>
            <a:pPr algn="ctr">
              <a:spcAft>
                <a:spcPts val="600"/>
              </a:spcAft>
            </a:pPr>
            <a:r>
              <a:rPr lang="es-ES_tradnl" sz="2000">
                <a:solidFill>
                  <a:schemeClr val="bg1">
                    <a:lumMod val="50000"/>
                  </a:schemeClr>
                </a:solidFill>
                <a:latin typeface="Poppins" panose="00000500000000000000" pitchFamily="2" charset="0"/>
                <a:cs typeface="Poppins" panose="00000500000000000000" pitchFamily="2" charset="0"/>
              </a:rPr>
              <a:t>Modelo de cajas</a:t>
            </a:r>
          </a:p>
        </p:txBody>
      </p:sp>
      <p:sp>
        <p:nvSpPr>
          <p:cNvPr id="17" name="CuadroTexto 16">
            <a:extLst>
              <a:ext uri="{FF2B5EF4-FFF2-40B4-BE49-F238E27FC236}">
                <a16:creationId xmlns:a16="http://schemas.microsoft.com/office/drawing/2014/main" id="{2EA2F0C4-6E90-4D5A-A58E-232FD2BD427F}"/>
              </a:ext>
            </a:extLst>
          </p:cNvPr>
          <p:cNvSpPr txBox="1"/>
          <p:nvPr/>
        </p:nvSpPr>
        <p:spPr>
          <a:xfrm>
            <a:off x="7255513" y="5588414"/>
            <a:ext cx="5053732" cy="603242"/>
          </a:xfrm>
          <a:prstGeom prst="rect">
            <a:avLst/>
          </a:prstGeom>
          <a:noFill/>
        </p:spPr>
        <p:txBody>
          <a:bodyPr wrap="square" lIns="182880" tIns="146304" rIns="182880" bIns="146304" rtlCol="0">
            <a:spAutoFit/>
          </a:bodyPr>
          <a:lstStyle/>
          <a:p>
            <a:pPr algn="ctr">
              <a:spcAft>
                <a:spcPts val="600"/>
              </a:spcAft>
            </a:pPr>
            <a:r>
              <a:rPr lang="es-ES_tradnl" sz="2000">
                <a:solidFill>
                  <a:schemeClr val="bg1">
                    <a:lumMod val="50000"/>
                  </a:schemeClr>
                </a:solidFill>
                <a:latin typeface="Poppins" panose="00000500000000000000" pitchFamily="2" charset="0"/>
                <a:cs typeface="Poppins" panose="00000500000000000000" pitchFamily="2" charset="0"/>
              </a:rPr>
              <a:t>Flex-box</a:t>
            </a:r>
          </a:p>
        </p:txBody>
      </p:sp>
      <p:pic>
        <p:nvPicPr>
          <p:cNvPr id="2" name="Imagen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48820" y="3277353"/>
            <a:ext cx="635351" cy="635351"/>
          </a:xfrm>
          <a:prstGeom prst="rect">
            <a:avLst/>
          </a:prstGeom>
        </p:spPr>
      </p:pic>
      <p:pic>
        <p:nvPicPr>
          <p:cNvPr id="14" name="Imagen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378043" y="4766915"/>
            <a:ext cx="808671" cy="784480"/>
          </a:xfrm>
          <a:prstGeom prst="rect">
            <a:avLst/>
          </a:prstGeom>
        </p:spPr>
      </p:pic>
      <p:sp>
        <p:nvSpPr>
          <p:cNvPr id="15" name="TextBox 14">
            <a:extLst>
              <a:ext uri="{FF2B5EF4-FFF2-40B4-BE49-F238E27FC236}">
                <a16:creationId xmlns:a16="http://schemas.microsoft.com/office/drawing/2014/main" id="{73A49513-C578-4E78-8BA7-097D9A692DB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7"/>
              </a:rPr>
              <a:t>#</a:t>
            </a:r>
            <a:r>
              <a:rPr lang="en-US" sz="1400" err="1">
                <a:latin typeface="Poppins Light" panose="020B0604020202020204" charset="0"/>
                <a:cs typeface="Poppins Light" panose="020B0604020202020204" charset="0"/>
                <a:hlinkClick r:id="rId7"/>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476953455"/>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895443"/>
          </a:xfrm>
          <a:prstGeom prst="rect">
            <a:avLst/>
          </a:prstGeom>
        </p:spPr>
        <p:txBody>
          <a:bodyPr wrap="square">
            <a:spAutoFit/>
          </a:bodyPr>
          <a:lstStyle/>
          <a:p>
            <a:pPr lvl="0" defTabSz="914400">
              <a:lnSpc>
                <a:spcPct val="150000"/>
              </a:lnSpc>
              <a:spcBef>
                <a:spcPts val="1000"/>
              </a:spcBef>
              <a:buClr>
                <a:srgbClr val="C1C80B"/>
              </a:buClr>
              <a:buSzPct val="122000"/>
            </a:pPr>
            <a:r>
              <a:rPr lang="es-ES" sz="2000" b="1">
                <a:solidFill>
                  <a:srgbClr val="2F303A"/>
                </a:solidFill>
                <a:latin typeface="Poppins ExtraLight" pitchFamily="2" charset="77"/>
                <a:cs typeface="Poppins ExtraLight" pitchFamily="2" charset="77"/>
              </a:rPr>
              <a:t>Propiedades de tabla</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Border-collapse</a:t>
            </a:r>
            <a:r>
              <a:rPr lang="es-ES" sz="1800">
                <a:solidFill>
                  <a:srgbClr val="2F303A"/>
                </a:solidFill>
                <a:latin typeface="Poppins ExtraLight" pitchFamily="2" charset="77"/>
                <a:cs typeface="Poppins ExtraLight" pitchFamily="2" charset="77"/>
              </a:rPr>
              <a:t>: si los bordes del interior de la tabla se deben convertir en uno solo.</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Vertical-</a:t>
            </a:r>
            <a:r>
              <a:rPr lang="es-ES" sz="1800" b="1" err="1">
                <a:solidFill>
                  <a:srgbClr val="2F303A"/>
                </a:solidFill>
                <a:latin typeface="Poppins ExtraLight" pitchFamily="2" charset="77"/>
                <a:cs typeface="Poppins ExtraLight" pitchFamily="2" charset="77"/>
              </a:rPr>
              <a:t>align</a:t>
            </a:r>
            <a:r>
              <a:rPr lang="es-ES" sz="1800">
                <a:solidFill>
                  <a:srgbClr val="2F303A"/>
                </a:solidFill>
                <a:latin typeface="Poppins ExtraLight" pitchFamily="2" charset="77"/>
                <a:cs typeface="Poppins ExtraLight" pitchFamily="2" charset="77"/>
              </a:rPr>
              <a:t>: alineación vertical de los elementos dentro de los campos de la tabla. Esta propiedad se encuentra en otro tipo de elementos con un display </a:t>
            </a:r>
            <a:r>
              <a:rPr lang="es-ES" sz="1800" err="1">
                <a:solidFill>
                  <a:srgbClr val="2F303A"/>
                </a:solidFill>
                <a:latin typeface="Poppins ExtraLight" pitchFamily="2" charset="77"/>
                <a:cs typeface="Poppins ExtraLight" pitchFamily="2" charset="77"/>
              </a:rPr>
              <a:t>inline</a:t>
            </a:r>
            <a:r>
              <a:rPr lang="es-ES" sz="1800">
                <a:solidFill>
                  <a:srgbClr val="2F303A"/>
                </a:solidFill>
                <a:latin typeface="Poppins ExtraLight" pitchFamily="2" charset="77"/>
                <a:cs typeface="Poppins ExtraLight" pitchFamily="2" charset="77"/>
              </a:rPr>
              <a:t>, que ya veremos más adelante.</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Border-spacing</a:t>
            </a:r>
            <a:r>
              <a:rPr lang="es-ES" sz="1800">
                <a:solidFill>
                  <a:srgbClr val="2F303A"/>
                </a:solidFill>
                <a:latin typeface="Poppins ExtraLight" pitchFamily="2" charset="77"/>
                <a:cs typeface="Poppins ExtraLight" pitchFamily="2" charset="77"/>
              </a:rPr>
              <a:t>: distancia entre los bordes de celdas adyacentes.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Caption-side</a:t>
            </a:r>
            <a:r>
              <a:rPr lang="es-ES" sz="1800">
                <a:solidFill>
                  <a:srgbClr val="2F303A"/>
                </a:solidFill>
                <a:latin typeface="Poppins ExtraLight" pitchFamily="2" charset="77"/>
                <a:cs typeface="Poppins ExtraLight" pitchFamily="2" charset="77"/>
              </a:rPr>
              <a:t>: indica dónde se situará el </a:t>
            </a:r>
            <a:r>
              <a:rPr lang="es-ES" sz="1800" err="1">
                <a:solidFill>
                  <a:srgbClr val="2F303A"/>
                </a:solidFill>
                <a:latin typeface="Poppins ExtraLight" pitchFamily="2" charset="77"/>
                <a:cs typeface="Poppins ExtraLight" pitchFamily="2" charset="77"/>
              </a:rPr>
              <a:t>caption</a:t>
            </a:r>
            <a:r>
              <a:rPr lang="es-ES" sz="1800">
                <a:solidFill>
                  <a:srgbClr val="2F303A"/>
                </a:solidFill>
                <a:latin typeface="Poppins ExtraLight" pitchFamily="2" charset="77"/>
                <a:cs typeface="Poppins ExtraLight" pitchFamily="2" charset="77"/>
              </a:rPr>
              <a:t> de la tabla respecto a la misma. top | </a:t>
            </a:r>
            <a:r>
              <a:rPr lang="es-ES" sz="1800" err="1">
                <a:solidFill>
                  <a:srgbClr val="2F303A"/>
                </a:solidFill>
                <a:latin typeface="Poppins ExtraLight" pitchFamily="2" charset="77"/>
                <a:cs typeface="Poppins ExtraLight" pitchFamily="2" charset="77"/>
              </a:rPr>
              <a:t>bottom</a:t>
            </a:r>
            <a:endParaRPr lang="es-ES" sz="1800">
              <a:solidFill>
                <a:srgbClr val="2F303A"/>
              </a:solidFill>
              <a:latin typeface="Poppins ExtraLight" pitchFamily="2" charset="77"/>
              <a:cs typeface="Poppins ExtraLight" pitchFamily="2" charset="77"/>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Empty-cells</a:t>
            </a:r>
            <a:r>
              <a:rPr lang="es-ES" sz="1800">
                <a:solidFill>
                  <a:srgbClr val="2F303A"/>
                </a:solidFill>
                <a:latin typeface="Poppins ExtraLight" pitchFamily="2" charset="77"/>
                <a:cs typeface="Poppins ExtraLight" pitchFamily="2" charset="77"/>
              </a:rPr>
              <a:t>: da la opción de eliminar el </a:t>
            </a:r>
            <a:r>
              <a:rPr lang="es-ES" sz="1800" err="1">
                <a:solidFill>
                  <a:srgbClr val="2F303A"/>
                </a:solidFill>
                <a:latin typeface="Poppins ExtraLight" pitchFamily="2" charset="77"/>
                <a:cs typeface="Poppins ExtraLight" pitchFamily="2" charset="77"/>
              </a:rPr>
              <a:t>background</a:t>
            </a:r>
            <a:r>
              <a:rPr lang="es-ES" sz="1800">
                <a:solidFill>
                  <a:srgbClr val="2F303A"/>
                </a:solidFill>
                <a:latin typeface="Poppins ExtraLight" pitchFamily="2" charset="77"/>
                <a:cs typeface="Poppins ExtraLight" pitchFamily="2" charset="77"/>
              </a:rPr>
              <a:t> y el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 en las celdas vacías de una tabla. Incompatible con </a:t>
            </a:r>
            <a:r>
              <a:rPr lang="es-ES" sz="1800" err="1">
                <a:solidFill>
                  <a:srgbClr val="2F303A"/>
                </a:solidFill>
                <a:latin typeface="Poppins ExtraLight" pitchFamily="2" charset="77"/>
                <a:cs typeface="Poppins ExtraLight" pitchFamily="2" charset="77"/>
              </a:rPr>
              <a:t>border-collapse</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collapse</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hide</a:t>
            </a:r>
            <a:r>
              <a:rPr lang="es-ES" sz="1800">
                <a:solidFill>
                  <a:srgbClr val="2F303A"/>
                </a:solidFill>
                <a:latin typeface="Poppins ExtraLight" pitchFamily="2" charset="77"/>
                <a:cs typeface="Poppins ExtraLight" pitchFamily="2" charset="77"/>
              </a:rPr>
              <a:t> | show</a:t>
            </a: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Otras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5" name="TextBox 4">
            <a:extLst>
              <a:ext uri="{FF2B5EF4-FFF2-40B4-BE49-F238E27FC236}">
                <a16:creationId xmlns:a16="http://schemas.microsoft.com/office/drawing/2014/main" id="{6FEA5561-579F-4657-BFC3-0CDBF0F43346}"/>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552638461"/>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755352"/>
          </a:xfrm>
          <a:prstGeom prst="rect">
            <a:avLst/>
          </a:prstGeom>
        </p:spPr>
        <p:txBody>
          <a:bodyPr wrap="square">
            <a:spAutoFit/>
          </a:bodyPr>
          <a:lstStyle/>
          <a:p>
            <a:pPr lvl="0" defTabSz="914400">
              <a:lnSpc>
                <a:spcPct val="150000"/>
              </a:lnSpc>
              <a:spcBef>
                <a:spcPts val="1000"/>
              </a:spcBef>
              <a:buClr>
                <a:srgbClr val="C1C80B"/>
              </a:buClr>
              <a:buSzPct val="122000"/>
            </a:pPr>
            <a:r>
              <a:rPr lang="es-ES" sz="2000" b="1">
                <a:solidFill>
                  <a:srgbClr val="2F303A"/>
                </a:solidFill>
                <a:latin typeface="Poppins ExtraLight" pitchFamily="2" charset="77"/>
                <a:cs typeface="Poppins ExtraLight" pitchFamily="2" charset="77"/>
              </a:rPr>
              <a:t>Propiedades dinámicas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Transform</a:t>
            </a:r>
            <a:r>
              <a:rPr lang="es-ES" sz="1600">
                <a:solidFill>
                  <a:srgbClr val="2F303A"/>
                </a:solidFill>
                <a:latin typeface="Poppins ExtraLight" pitchFamily="2" charset="77"/>
                <a:cs typeface="Poppins ExtraLight" pitchFamily="2" charset="77"/>
              </a:rPr>
              <a:t>: propiedad avanzada que permite infinidad de usos: escalar, mover, rotar y modificar elementos. Funciona por una serie de métodos que tienen sus propias normas y tiene un método </a:t>
            </a:r>
            <a:r>
              <a:rPr lang="es-ES" sz="1600" b="1" err="1">
                <a:solidFill>
                  <a:srgbClr val="2F303A"/>
                </a:solidFill>
                <a:latin typeface="Poppins ExtraLight" pitchFamily="2" charset="77"/>
                <a:cs typeface="Poppins ExtraLight" pitchFamily="2" charset="77"/>
              </a:rPr>
              <a:t>matrix</a:t>
            </a:r>
            <a:r>
              <a:rPr lang="es-ES" sz="1600" b="1">
                <a:solidFill>
                  <a:srgbClr val="2F303A"/>
                </a:solidFill>
                <a:latin typeface="Poppins ExtraLight" pitchFamily="2" charset="77"/>
                <a:cs typeface="Poppins ExtraLight" pitchFamily="2" charset="77"/>
              </a:rPr>
              <a:t>() </a:t>
            </a:r>
            <a:r>
              <a:rPr lang="es-ES" sz="1600">
                <a:solidFill>
                  <a:srgbClr val="2F303A"/>
                </a:solidFill>
                <a:latin typeface="Poppins ExtraLight" pitchFamily="2" charset="77"/>
                <a:cs typeface="Poppins ExtraLight" pitchFamily="2" charset="77"/>
              </a:rPr>
              <a:t>que actúa como </a:t>
            </a:r>
            <a:r>
              <a:rPr lang="es-ES" sz="1600" err="1">
                <a:solidFill>
                  <a:srgbClr val="2F303A"/>
                </a:solidFill>
                <a:latin typeface="Poppins ExtraLight" pitchFamily="2" charset="77"/>
                <a:cs typeface="Poppins ExtraLight" pitchFamily="2" charset="77"/>
              </a:rPr>
              <a:t>shorthand</a:t>
            </a:r>
            <a:r>
              <a:rPr lang="es-ES" sz="1600">
                <a:solidFill>
                  <a:srgbClr val="2F303A"/>
                </a:solidFill>
                <a:latin typeface="Poppins ExtraLight" pitchFamily="2" charset="77"/>
                <a:cs typeface="Poppins ExtraLight" pitchFamily="2" charset="77"/>
              </a:rPr>
              <a:t>. Hay métodos para 2D y 3D.</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Otras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5" name="Rectángulo 4">
            <a:extLst>
              <a:ext uri="{FF2B5EF4-FFF2-40B4-BE49-F238E27FC236}">
                <a16:creationId xmlns:a16="http://schemas.microsoft.com/office/drawing/2014/main" id="{8100E45D-3A54-4F79-A33C-E6784ED1B804}"/>
              </a:ext>
            </a:extLst>
          </p:cNvPr>
          <p:cNvSpPr/>
          <p:nvPr/>
        </p:nvSpPr>
        <p:spPr>
          <a:xfrm>
            <a:off x="1200239" y="3440784"/>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transform: translate(50px, 100px);</a:t>
            </a:r>
          </a:p>
        </p:txBody>
      </p:sp>
      <p:sp>
        <p:nvSpPr>
          <p:cNvPr id="7" name="Rectángulo 6">
            <a:extLst>
              <a:ext uri="{FF2B5EF4-FFF2-40B4-BE49-F238E27FC236}">
                <a16:creationId xmlns:a16="http://schemas.microsoft.com/office/drawing/2014/main" id="{5EF3CA05-480A-4132-BDBE-5EC2690DE8C7}"/>
              </a:ext>
            </a:extLst>
          </p:cNvPr>
          <p:cNvSpPr/>
          <p:nvPr/>
        </p:nvSpPr>
        <p:spPr>
          <a:xfrm>
            <a:off x="1200239" y="4235229"/>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transform: rotate(20deg);</a:t>
            </a:r>
          </a:p>
        </p:txBody>
      </p:sp>
      <p:sp>
        <p:nvSpPr>
          <p:cNvPr id="8" name="Rectángulo 7">
            <a:extLst>
              <a:ext uri="{FF2B5EF4-FFF2-40B4-BE49-F238E27FC236}">
                <a16:creationId xmlns:a16="http://schemas.microsoft.com/office/drawing/2014/main" id="{D023A637-8F0A-4208-8538-E8DD9DB88579}"/>
              </a:ext>
            </a:extLst>
          </p:cNvPr>
          <p:cNvSpPr/>
          <p:nvPr/>
        </p:nvSpPr>
        <p:spPr>
          <a:xfrm>
            <a:off x="1200239" y="5046895"/>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transform: scale(2, 3);</a:t>
            </a:r>
          </a:p>
        </p:txBody>
      </p:sp>
      <p:sp>
        <p:nvSpPr>
          <p:cNvPr id="9" name="Rectángulo 8">
            <a:extLst>
              <a:ext uri="{FF2B5EF4-FFF2-40B4-BE49-F238E27FC236}">
                <a16:creationId xmlns:a16="http://schemas.microsoft.com/office/drawing/2014/main" id="{02D09C6C-98BA-4E9E-A8D8-FB7D733513A5}"/>
              </a:ext>
            </a:extLst>
          </p:cNvPr>
          <p:cNvSpPr/>
          <p:nvPr/>
        </p:nvSpPr>
        <p:spPr>
          <a:xfrm>
            <a:off x="1200239" y="5841459"/>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transform: skew(20deg, 10deg);</a:t>
            </a:r>
          </a:p>
        </p:txBody>
      </p:sp>
      <p:sp>
        <p:nvSpPr>
          <p:cNvPr id="10" name="TextBox 9">
            <a:extLst>
              <a:ext uri="{FF2B5EF4-FFF2-40B4-BE49-F238E27FC236}">
                <a16:creationId xmlns:a16="http://schemas.microsoft.com/office/drawing/2014/main" id="{19328394-7700-415D-9A9A-CABB34FA71C0}"/>
              </a:ext>
            </a:extLst>
          </p:cNvPr>
          <p:cNvSpPr txBox="1"/>
          <p:nvPr/>
        </p:nvSpPr>
        <p:spPr>
          <a:xfrm>
            <a:off x="9266739" y="6470940"/>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520952529"/>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3232680"/>
          </a:xfrm>
          <a:prstGeom prst="rect">
            <a:avLst/>
          </a:prstGeom>
        </p:spPr>
        <p:txBody>
          <a:bodyPr wrap="square">
            <a:spAutoFit/>
          </a:bodyPr>
          <a:lstStyle/>
          <a:p>
            <a:pPr lvl="0" defTabSz="914400">
              <a:lnSpc>
                <a:spcPct val="150000"/>
              </a:lnSpc>
              <a:spcBef>
                <a:spcPts val="1000"/>
              </a:spcBef>
              <a:buClr>
                <a:srgbClr val="C1C80B"/>
              </a:buClr>
              <a:buSzPct val="122000"/>
            </a:pPr>
            <a:r>
              <a:rPr lang="es-ES" sz="2000" b="1">
                <a:solidFill>
                  <a:srgbClr val="2F303A"/>
                </a:solidFill>
                <a:latin typeface="Poppins ExtraLight" pitchFamily="2" charset="77"/>
                <a:cs typeface="Poppins ExtraLight" pitchFamily="2" charset="77"/>
              </a:rPr>
              <a:t>Propiedades dinámicas (II)</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Transition</a:t>
            </a:r>
            <a:r>
              <a:rPr lang="es-ES" sz="1600">
                <a:solidFill>
                  <a:srgbClr val="2F303A"/>
                </a:solidFill>
                <a:latin typeface="Poppins ExtraLight" pitchFamily="2" charset="77"/>
                <a:cs typeface="Poppins ExtraLight" pitchFamily="2" charset="77"/>
              </a:rPr>
              <a:t>: nos permite crear una transición o cambio suave entre estados en distintas propiedades de los elementos, o en todas. Por ejemplo, en un enlace, hacer que el cambio de color entre el estado normal y el </a:t>
            </a:r>
            <a:r>
              <a:rPr lang="es-ES" sz="1600" err="1">
                <a:solidFill>
                  <a:srgbClr val="2F303A"/>
                </a:solidFill>
                <a:latin typeface="Poppins ExtraLight" pitchFamily="2" charset="77"/>
                <a:cs typeface="Poppins ExtraLight" pitchFamily="2" charset="77"/>
              </a:rPr>
              <a:t>hover</a:t>
            </a:r>
            <a:r>
              <a:rPr lang="es-ES" sz="1600">
                <a:solidFill>
                  <a:srgbClr val="2F303A"/>
                </a:solidFill>
                <a:latin typeface="Poppins ExtraLight" pitchFamily="2" charset="77"/>
                <a:cs typeface="Poppins ExtraLight" pitchFamily="2" charset="77"/>
              </a:rPr>
              <a:t> se suavice. Para ello, utiliza una serie de propiedades, siendo la más importante el tiempo que pasará entre un estado y otro (</a:t>
            </a:r>
            <a:r>
              <a:rPr lang="es-ES" sz="1600" b="1" err="1">
                <a:solidFill>
                  <a:srgbClr val="2F303A"/>
                </a:solidFill>
                <a:latin typeface="Poppins ExtraLight" pitchFamily="2" charset="77"/>
                <a:cs typeface="Poppins ExtraLight" pitchFamily="2" charset="77"/>
              </a:rPr>
              <a:t>duration</a:t>
            </a:r>
            <a:r>
              <a:rPr lang="es-ES" sz="1600">
                <a:solidFill>
                  <a:srgbClr val="2F303A"/>
                </a:solidFill>
                <a:latin typeface="Poppins ExtraLight" pitchFamily="2" charset="77"/>
                <a:cs typeface="Poppins ExtraLight" pitchFamily="2" charset="77"/>
              </a:rPr>
              <a:t>) y la propiedad a la que hará referencia (</a:t>
            </a:r>
            <a:r>
              <a:rPr lang="es-ES" sz="1600" b="1" err="1">
                <a:solidFill>
                  <a:srgbClr val="2F303A"/>
                </a:solidFill>
                <a:latin typeface="Poppins ExtraLight" pitchFamily="2" charset="77"/>
                <a:cs typeface="Poppins ExtraLight" pitchFamily="2" charset="77"/>
              </a:rPr>
              <a:t>property</a:t>
            </a:r>
            <a:r>
              <a:rPr lang="es-ES" sz="1600">
                <a:solidFill>
                  <a:srgbClr val="2F303A"/>
                </a:solidFill>
                <a:latin typeface="Poppins ExtraLight" pitchFamily="2" charset="77"/>
                <a:cs typeface="Poppins ExtraLight" pitchFamily="2" charset="77"/>
              </a:rPr>
              <a:t>). Con </a:t>
            </a:r>
            <a:r>
              <a:rPr lang="es-ES" sz="1600" b="1">
                <a:solidFill>
                  <a:srgbClr val="2F303A"/>
                </a:solidFill>
                <a:latin typeface="Poppins ExtraLight" pitchFamily="2" charset="77"/>
                <a:cs typeface="Poppins ExtraLight" pitchFamily="2" charset="77"/>
              </a:rPr>
              <a:t>timing-</a:t>
            </a:r>
            <a:r>
              <a:rPr lang="es-ES" sz="1600" b="1" err="1">
                <a:solidFill>
                  <a:srgbClr val="2F303A"/>
                </a:solidFill>
                <a:latin typeface="Poppins ExtraLight" pitchFamily="2" charset="77"/>
                <a:cs typeface="Poppins ExtraLight" pitchFamily="2" charset="77"/>
              </a:rPr>
              <a:t>function</a:t>
            </a:r>
            <a:r>
              <a:rPr lang="es-ES" sz="1600">
                <a:solidFill>
                  <a:srgbClr val="2F303A"/>
                </a:solidFill>
                <a:latin typeface="Poppins ExtraLight" pitchFamily="2" charset="77"/>
                <a:cs typeface="Poppins ExtraLight" pitchFamily="2" charset="77"/>
              </a:rPr>
              <a:t>, tenemos una serie de funciones para que el paso de un estado a otro se haga a distintas velocidades (p. ej. más rápido primero… ) y con </a:t>
            </a:r>
            <a:r>
              <a:rPr lang="es-ES" sz="1600" b="1" err="1">
                <a:solidFill>
                  <a:srgbClr val="2F303A"/>
                </a:solidFill>
                <a:latin typeface="Poppins ExtraLight" pitchFamily="2" charset="77"/>
                <a:cs typeface="Poppins ExtraLight" pitchFamily="2" charset="77"/>
              </a:rPr>
              <a:t>delay</a:t>
            </a:r>
            <a:r>
              <a:rPr lang="es-ES" sz="1600">
                <a:solidFill>
                  <a:srgbClr val="2F303A"/>
                </a:solidFill>
                <a:latin typeface="Poppins ExtraLight" pitchFamily="2" charset="77"/>
                <a:cs typeface="Poppins ExtraLight" pitchFamily="2" charset="77"/>
              </a:rPr>
              <a:t>, podemos dejar un tiempo antes de comenzar la transición.</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Otras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10" name="Rectángulo 9">
            <a:extLst>
              <a:ext uri="{FF2B5EF4-FFF2-40B4-BE49-F238E27FC236}">
                <a16:creationId xmlns:a16="http://schemas.microsoft.com/office/drawing/2014/main" id="{F5F81BA7-5601-4635-B07D-C0D0AE7FD4A6}"/>
              </a:ext>
            </a:extLst>
          </p:cNvPr>
          <p:cNvSpPr/>
          <p:nvPr/>
        </p:nvSpPr>
        <p:spPr>
          <a:xfrm>
            <a:off x="1200239" y="4903910"/>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transition: property duration timing-function delay;</a:t>
            </a:r>
          </a:p>
        </p:txBody>
      </p:sp>
      <p:sp>
        <p:nvSpPr>
          <p:cNvPr id="11" name="Rectángulo 10">
            <a:extLst>
              <a:ext uri="{FF2B5EF4-FFF2-40B4-BE49-F238E27FC236}">
                <a16:creationId xmlns:a16="http://schemas.microsoft.com/office/drawing/2014/main" id="{D32002D8-F32D-4CF3-B484-CD32C7E70DF6}"/>
              </a:ext>
            </a:extLst>
          </p:cNvPr>
          <p:cNvSpPr/>
          <p:nvPr/>
        </p:nvSpPr>
        <p:spPr>
          <a:xfrm>
            <a:off x="1200239" y="5684056"/>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transition: width 2s linear 1s;</a:t>
            </a:r>
          </a:p>
        </p:txBody>
      </p:sp>
      <p:sp>
        <p:nvSpPr>
          <p:cNvPr id="7" name="TextBox 6">
            <a:extLst>
              <a:ext uri="{FF2B5EF4-FFF2-40B4-BE49-F238E27FC236}">
                <a16:creationId xmlns:a16="http://schemas.microsoft.com/office/drawing/2014/main" id="{9171A294-E6C0-4029-AE8A-ED662A9A3AC2}"/>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987517470"/>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755352"/>
          </a:xfrm>
          <a:prstGeom prst="rect">
            <a:avLst/>
          </a:prstGeom>
        </p:spPr>
        <p:txBody>
          <a:bodyPr wrap="square">
            <a:spAutoFit/>
          </a:bodyPr>
          <a:lstStyle/>
          <a:p>
            <a:pPr lvl="0" defTabSz="914400">
              <a:lnSpc>
                <a:spcPct val="150000"/>
              </a:lnSpc>
              <a:spcBef>
                <a:spcPts val="1000"/>
              </a:spcBef>
              <a:buClr>
                <a:srgbClr val="C1C80B"/>
              </a:buClr>
              <a:buSzPct val="122000"/>
            </a:pPr>
            <a:r>
              <a:rPr lang="es-ES" sz="2000" b="1">
                <a:solidFill>
                  <a:srgbClr val="2F303A"/>
                </a:solidFill>
                <a:latin typeface="Poppins ExtraLight" pitchFamily="2" charset="77"/>
                <a:cs typeface="Poppins ExtraLight" pitchFamily="2" charset="77"/>
              </a:rPr>
              <a:t>Propiedades dinámicas (III)</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Animations</a:t>
            </a:r>
            <a:r>
              <a:rPr lang="es-ES" sz="1600">
                <a:solidFill>
                  <a:srgbClr val="2F303A"/>
                </a:solidFill>
                <a:latin typeface="Poppins ExtraLight" pitchFamily="2" charset="77"/>
                <a:cs typeface="Poppins ExtraLight" pitchFamily="2" charset="77"/>
              </a:rPr>
              <a:t>: permite realizar animaciones personalizadas en los elementos, sin necesidad de que haya una variación de estado. Se crea la animación con la regla </a:t>
            </a: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keyframes</a:t>
            </a:r>
            <a:r>
              <a:rPr lang="es-ES" sz="1600">
                <a:solidFill>
                  <a:srgbClr val="2F303A"/>
                </a:solidFill>
                <a:latin typeface="Poppins ExtraLight" pitchFamily="2" charset="77"/>
                <a:cs typeface="Poppins ExtraLight" pitchFamily="2" charset="77"/>
              </a:rPr>
              <a:t>, donde se le da un nombre, y luego se puede usar esa animación en distintos elementos a través del nombre.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Otras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10" name="Rectángulo 9">
            <a:extLst>
              <a:ext uri="{FF2B5EF4-FFF2-40B4-BE49-F238E27FC236}">
                <a16:creationId xmlns:a16="http://schemas.microsoft.com/office/drawing/2014/main" id="{F5F81BA7-5601-4635-B07D-C0D0AE7FD4A6}"/>
              </a:ext>
            </a:extLst>
          </p:cNvPr>
          <p:cNvSpPr/>
          <p:nvPr/>
        </p:nvSpPr>
        <p:spPr>
          <a:xfrm>
            <a:off x="1200239" y="3398873"/>
            <a:ext cx="5017998" cy="2482044"/>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@keyframes </a:t>
            </a:r>
            <a:r>
              <a:rPr lang="en-US" sz="1600" b="1" err="1">
                <a:latin typeface="Poppins ExtraLight" panose="00000300000000000000" pitchFamily="2" charset="0"/>
                <a:cs typeface="Poppins ExtraLight" panose="00000300000000000000" pitchFamily="2" charset="0"/>
              </a:rPr>
              <a:t>nombreAnimacion</a:t>
            </a:r>
            <a:r>
              <a:rPr lang="en-US" sz="1600" b="1">
                <a:latin typeface="Poppins ExtraLight" panose="00000300000000000000" pitchFamily="2" charset="0"/>
                <a:cs typeface="Poppins ExtraLight" panose="00000300000000000000" pitchFamily="2" charset="0"/>
              </a:rPr>
              <a:t>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0%   { background-color: red;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25%  { background-color: yellow;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50%  { background-color: blue;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100% { background-color: green;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11" name="Rectángulo 10">
            <a:extLst>
              <a:ext uri="{FF2B5EF4-FFF2-40B4-BE49-F238E27FC236}">
                <a16:creationId xmlns:a16="http://schemas.microsoft.com/office/drawing/2014/main" id="{D32002D8-F32D-4CF3-B484-CD32C7E70DF6}"/>
              </a:ext>
            </a:extLst>
          </p:cNvPr>
          <p:cNvSpPr/>
          <p:nvPr/>
        </p:nvSpPr>
        <p:spPr>
          <a:xfrm>
            <a:off x="6616166" y="3398873"/>
            <a:ext cx="5017998" cy="3230967"/>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div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animation-name: </a:t>
            </a:r>
            <a:r>
              <a:rPr lang="en-US" sz="1600" b="1" err="1">
                <a:latin typeface="Poppins ExtraLight" panose="00000300000000000000" pitchFamily="2" charset="0"/>
                <a:cs typeface="Poppins ExtraLight" panose="00000300000000000000" pitchFamily="2" charset="0"/>
              </a:rPr>
              <a:t>nombreAnimacion</a:t>
            </a:r>
            <a:r>
              <a:rPr lang="en-US" sz="1600" b="1">
                <a:latin typeface="Poppins ExtraLight" panose="00000300000000000000" pitchFamily="2" charset="0"/>
                <a:cs typeface="Poppins ExtraLight" panose="00000300000000000000" pitchFamily="2" charset="0"/>
              </a:rPr>
              <a: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animation-duration: 4s;</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animation-delay: 2s;</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animation-iteration-count: infinite;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animation-direction: alternate;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animation-timing-function: linear;</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7" name="TextBox 6">
            <a:extLst>
              <a:ext uri="{FF2B5EF4-FFF2-40B4-BE49-F238E27FC236}">
                <a16:creationId xmlns:a16="http://schemas.microsoft.com/office/drawing/2014/main" id="{0C72629B-AA36-4001-AD82-7BDF7122BD11}"/>
              </a:ext>
            </a:extLst>
          </p:cNvPr>
          <p:cNvSpPr txBox="1"/>
          <p:nvPr/>
        </p:nvSpPr>
        <p:spPr>
          <a:xfrm>
            <a:off x="9432435" y="6550390"/>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467851470"/>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972061"/>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Algunas de estas propiedades no son soportadas adecuadamente por navegadores antiguos y en algunos modernos. Para eso se crearon los </a:t>
            </a:r>
            <a:r>
              <a:rPr lang="es-ES" sz="2000" err="1">
                <a:solidFill>
                  <a:srgbClr val="2F303A"/>
                </a:solidFill>
                <a:latin typeface="Poppins ExtraLight" pitchFamily="2" charset="77"/>
                <a:cs typeface="Poppins ExtraLight" pitchFamily="2" charset="77"/>
              </a:rPr>
              <a:t>vendors</a:t>
            </a:r>
            <a:r>
              <a:rPr lang="es-ES" sz="2000">
                <a:solidFill>
                  <a:srgbClr val="2F303A"/>
                </a:solidFill>
                <a:latin typeface="Poppins ExtraLight" pitchFamily="2" charset="77"/>
                <a:cs typeface="Poppins ExtraLight" pitchFamily="2" charset="77"/>
              </a:rPr>
              <a:t>.</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Vendors</a:t>
            </a:r>
            <a:endParaRPr lang="es-ES_tradnl" sz="4000">
              <a:solidFill>
                <a:schemeClr val="tx1"/>
              </a:solidFill>
              <a:latin typeface="Poppins SemiBold" panose="00000700000000000000" pitchFamily="2" charset="0"/>
              <a:cs typeface="Poppins SemiBold" panose="00000700000000000000" pitchFamily="2" charset="0"/>
            </a:endParaRPr>
          </a:p>
        </p:txBody>
      </p:sp>
      <p:sp>
        <p:nvSpPr>
          <p:cNvPr id="7" name="Rectángulo 6">
            <a:extLst>
              <a:ext uri="{FF2B5EF4-FFF2-40B4-BE49-F238E27FC236}">
                <a16:creationId xmlns:a16="http://schemas.microsoft.com/office/drawing/2014/main" id="{8C3043FD-433B-40BA-B0AE-E9CDCD73817F}"/>
              </a:ext>
            </a:extLst>
          </p:cNvPr>
          <p:cNvSpPr/>
          <p:nvPr/>
        </p:nvSpPr>
        <p:spPr>
          <a:xfrm>
            <a:off x="1200238" y="2770801"/>
            <a:ext cx="6835397" cy="2107583"/>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transition: all 4s ease;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webkit</a:t>
            </a:r>
            <a:r>
              <a:rPr lang="en-US" sz="1600" b="1">
                <a:latin typeface="Poppins ExtraLight" panose="00000300000000000000" pitchFamily="2" charset="0"/>
                <a:cs typeface="Poppins ExtraLight" panose="00000300000000000000" pitchFamily="2" charset="0"/>
              </a:rPr>
              <a:t>-transition: all 4s ease;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moz</a:t>
            </a:r>
            <a:r>
              <a:rPr lang="en-US" sz="1600" b="1">
                <a:latin typeface="Poppins ExtraLight" panose="00000300000000000000" pitchFamily="2" charset="0"/>
                <a:cs typeface="Poppins ExtraLight" panose="00000300000000000000" pitchFamily="2" charset="0"/>
              </a:rPr>
              <a:t>-transition: all 4s ease;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ms</a:t>
            </a:r>
            <a:r>
              <a:rPr lang="en-US" sz="1600" b="1">
                <a:latin typeface="Poppins ExtraLight" panose="00000300000000000000" pitchFamily="2" charset="0"/>
                <a:cs typeface="Poppins ExtraLight" panose="00000300000000000000" pitchFamily="2" charset="0"/>
              </a:rPr>
              <a:t>-transition: all 4s ease;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-o-transition: all 4s ease;</a:t>
            </a:r>
          </a:p>
        </p:txBody>
      </p:sp>
      <p:sp>
        <p:nvSpPr>
          <p:cNvPr id="8" name="TextBox 7">
            <a:extLst>
              <a:ext uri="{FF2B5EF4-FFF2-40B4-BE49-F238E27FC236}">
                <a16:creationId xmlns:a16="http://schemas.microsoft.com/office/drawing/2014/main" id="{867D5BA7-5E69-4315-81C8-8A5B5C6FFE15}"/>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885796793"/>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Captura de pantalla 2017-09-21 a las 13.05.1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436475" cy="6994525"/>
          </a:xfrm>
          <a:prstGeom prst="rect">
            <a:avLst/>
          </a:prstGeom>
        </p:spPr>
      </p:pic>
      <p:sp>
        <p:nvSpPr>
          <p:cNvPr id="2" name="Title 1"/>
          <p:cNvSpPr>
            <a:spLocks noGrp="1"/>
          </p:cNvSpPr>
          <p:nvPr>
            <p:ph type="title"/>
          </p:nvPr>
        </p:nvSpPr>
        <p:spPr>
          <a:xfrm>
            <a:off x="631189" y="3277974"/>
            <a:ext cx="5291146" cy="1661993"/>
          </a:xfrm>
        </p:spPr>
        <p:txBody>
          <a:bodyPr anchor="ctr"/>
          <a:lstStyle/>
          <a:p>
            <a:pPr>
              <a:lnSpc>
                <a:spcPct val="100000"/>
              </a:lnSpc>
            </a:pPr>
            <a:r>
              <a:rPr lang="en-US" sz="4800" b="1" err="1">
                <a:solidFill>
                  <a:schemeClr val="bg1"/>
                </a:solidFill>
                <a:latin typeface="Poppins SemiBold" pitchFamily="2" charset="77"/>
                <a:cs typeface="Poppins SemiBold" pitchFamily="2" charset="77"/>
              </a:rPr>
              <a:t>Modelo</a:t>
            </a:r>
            <a:r>
              <a:rPr lang="en-US" sz="4800" b="1">
                <a:solidFill>
                  <a:schemeClr val="bg1"/>
                </a:solidFill>
                <a:latin typeface="Poppins SemiBold" pitchFamily="2" charset="77"/>
                <a:cs typeface="Poppins SemiBold" pitchFamily="2" charset="77"/>
              </a:rPr>
              <a:t> de</a:t>
            </a:r>
            <a:br>
              <a:rPr lang="en-US" sz="4800" b="1">
                <a:solidFill>
                  <a:schemeClr val="bg1"/>
                </a:solidFill>
                <a:latin typeface="Poppins SemiBold" pitchFamily="2" charset="77"/>
                <a:cs typeface="Poppins SemiBold" pitchFamily="2" charset="77"/>
              </a:rPr>
            </a:br>
            <a:r>
              <a:rPr lang="en-US" sz="4800" b="1" err="1">
                <a:solidFill>
                  <a:schemeClr val="bg1"/>
                </a:solidFill>
                <a:latin typeface="Poppins SemiBold" pitchFamily="2" charset="77"/>
                <a:cs typeface="Poppins SemiBold" pitchFamily="2" charset="77"/>
              </a:rPr>
              <a:t>cajas</a:t>
            </a:r>
            <a:endParaRPr lang="en-US" sz="4800" b="1">
              <a:solidFill>
                <a:schemeClr val="bg1"/>
              </a:solidFill>
              <a:latin typeface="Poppins SemiBold" pitchFamily="2" charset="77"/>
              <a:cs typeface="Poppins SemiBold" pitchFamily="2" charset="77"/>
            </a:endParaRPr>
          </a:p>
        </p:txBody>
      </p:sp>
      <p:sp>
        <p:nvSpPr>
          <p:cNvPr id="7" name="Rectángulo 6"/>
          <p:cNvSpPr/>
          <p:nvPr/>
        </p:nvSpPr>
        <p:spPr bwMode="auto">
          <a:xfrm>
            <a:off x="1" y="6948806"/>
            <a:ext cx="6294436"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Poppins"/>
              <a:ea typeface="Segoe UI" pitchFamily="34" charset="0"/>
              <a:cs typeface="Segoe UI" pitchFamily="34" charset="0"/>
            </a:endParaRPr>
          </a:p>
        </p:txBody>
      </p:sp>
      <p:pic>
        <p:nvPicPr>
          <p:cNvPr id="4" name="Imagen 3">
            <a:extLst>
              <a:ext uri="{FF2B5EF4-FFF2-40B4-BE49-F238E27FC236}">
                <a16:creationId xmlns:a16="http://schemas.microsoft.com/office/drawing/2014/main" id="{DBC06A60-A815-E449-8EA2-1D821A4CE33B}"/>
              </a:ext>
            </a:extLst>
          </p:cNvPr>
          <p:cNvPicPr>
            <a:picLocks noChangeAspect="1"/>
          </p:cNvPicPr>
          <p:nvPr/>
        </p:nvPicPr>
        <p:blipFill>
          <a:blip r:embed="rId4"/>
          <a:stretch>
            <a:fillRect/>
          </a:stretch>
        </p:blipFill>
        <p:spPr>
          <a:xfrm>
            <a:off x="6294437" y="0"/>
            <a:ext cx="6142037" cy="6994525"/>
          </a:xfrm>
          <a:prstGeom prst="rect">
            <a:avLst/>
          </a:prstGeom>
        </p:spPr>
      </p:pic>
      <p:pic>
        <p:nvPicPr>
          <p:cNvPr id="8" name="Imagen 7">
            <a:extLst>
              <a:ext uri="{FF2B5EF4-FFF2-40B4-BE49-F238E27FC236}">
                <a16:creationId xmlns:a16="http://schemas.microsoft.com/office/drawing/2014/main" id="{63C97E2A-D258-4CD9-8303-5886917A15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1332" y="2103097"/>
            <a:ext cx="763502" cy="763502"/>
          </a:xfrm>
          <a:prstGeom prst="rect">
            <a:avLst/>
          </a:prstGeom>
        </p:spPr>
      </p:pic>
      <p:pic>
        <p:nvPicPr>
          <p:cNvPr id="11" name="Imagen 10">
            <a:extLst>
              <a:ext uri="{FF2B5EF4-FFF2-40B4-BE49-F238E27FC236}">
                <a16:creationId xmlns:a16="http://schemas.microsoft.com/office/drawing/2014/main" id="{A4E625C8-6387-4AF6-9E2C-8F46E788CA1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4444" y="534592"/>
            <a:ext cx="5782327" cy="5782327"/>
          </a:xfrm>
          <a:prstGeom prst="rect">
            <a:avLst/>
          </a:prstGeom>
        </p:spPr>
      </p:pic>
      <p:sp>
        <p:nvSpPr>
          <p:cNvPr id="9" name="TextBox 8">
            <a:extLst>
              <a:ext uri="{FF2B5EF4-FFF2-40B4-BE49-F238E27FC236}">
                <a16:creationId xmlns:a16="http://schemas.microsoft.com/office/drawing/2014/main" id="{46DF1509-C935-4C5A-BAB9-F92A845A1829}"/>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7"/>
              </a:rPr>
              <a:t>#</a:t>
            </a:r>
            <a:r>
              <a:rPr lang="en-US" sz="1400" err="1">
                <a:latin typeface="Poppins Light" panose="020B0604020202020204" charset="0"/>
                <a:cs typeface="Poppins Light" panose="020B0604020202020204" charset="0"/>
                <a:hlinkClick r:id="rId7"/>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5922440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63306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A la hora de diseñar el estilo de una web, tenemos que configurar mentalmente como vamos a dividir o distribuir los elementos dentro de la vista. Aquí es donde entra el modelo de cajas, que considera aunar los elementos HTML como si fueran cajas de contenido. Esto nos da otras propiedades CSS:</a:t>
            </a:r>
          </a:p>
          <a:p>
            <a:pPr lvl="0" defTabSz="914400">
              <a:lnSpc>
                <a:spcPct val="150000"/>
              </a:lnSpc>
              <a:spcBef>
                <a:spcPts val="1000"/>
              </a:spcBef>
              <a:buClr>
                <a:srgbClr val="C1C80B"/>
              </a:buClr>
              <a:buSzPct val="122000"/>
            </a:pPr>
            <a:r>
              <a:rPr lang="es-ES" sz="1600" b="1" err="1">
                <a:solidFill>
                  <a:srgbClr val="2F303A"/>
                </a:solidFill>
                <a:latin typeface="Poppins ExtraLight" pitchFamily="2" charset="77"/>
                <a:cs typeface="Poppins ExtraLight" pitchFamily="2" charset="77"/>
              </a:rPr>
              <a:t>Margin</a:t>
            </a:r>
            <a:r>
              <a:rPr lang="es-ES" sz="1600">
                <a:solidFill>
                  <a:srgbClr val="2F303A"/>
                </a:solidFill>
                <a:latin typeface="Poppins ExtraLight" pitchFamily="2" charset="77"/>
                <a:cs typeface="Poppins ExtraLight" pitchFamily="2" charset="77"/>
              </a:rPr>
              <a:t>: un espacio en blanco fuera de la caja</a:t>
            </a:r>
            <a:br>
              <a:rPr lang="es-ES" sz="1600">
                <a:solidFill>
                  <a:srgbClr val="2F303A"/>
                </a:solidFill>
                <a:latin typeface="Poppins ExtraLight" pitchFamily="2" charset="77"/>
                <a:cs typeface="Poppins ExtraLight" pitchFamily="2" charset="77"/>
              </a:rPr>
            </a:br>
            <a:r>
              <a:rPr lang="es-ES" sz="1600">
                <a:solidFill>
                  <a:srgbClr val="2F303A"/>
                </a:solidFill>
                <a:latin typeface="Poppins ExtraLight" pitchFamily="2" charset="77"/>
                <a:cs typeface="Poppins ExtraLight" pitchFamily="2" charset="77"/>
              </a:rPr>
              <a:t>para separar unas cajas de otras.</a:t>
            </a:r>
          </a:p>
          <a:p>
            <a:pPr lvl="0" defTabSz="914400">
              <a:lnSpc>
                <a:spcPct val="150000"/>
              </a:lnSpc>
              <a:spcBef>
                <a:spcPts val="1000"/>
              </a:spcBef>
              <a:buClr>
                <a:srgbClr val="C1C80B"/>
              </a:buClr>
              <a:buSzPct val="122000"/>
            </a:pPr>
            <a:r>
              <a:rPr lang="es-ES" sz="1600" b="1" err="1">
                <a:solidFill>
                  <a:srgbClr val="2F303A"/>
                </a:solidFill>
                <a:latin typeface="Poppins ExtraLight" pitchFamily="2" charset="77"/>
                <a:cs typeface="Poppins ExtraLight" pitchFamily="2" charset="77"/>
              </a:rPr>
              <a:t>Padding</a:t>
            </a:r>
            <a:r>
              <a:rPr lang="es-ES" sz="1600">
                <a:solidFill>
                  <a:srgbClr val="2F303A"/>
                </a:solidFill>
                <a:latin typeface="Poppins ExtraLight" pitchFamily="2" charset="77"/>
                <a:cs typeface="Poppins ExtraLight" pitchFamily="2" charset="77"/>
              </a:rPr>
              <a:t>: un espacio en blanco dentro de la caja</a:t>
            </a:r>
            <a:br>
              <a:rPr lang="es-ES" sz="1600">
                <a:solidFill>
                  <a:srgbClr val="2F303A"/>
                </a:solidFill>
                <a:latin typeface="Poppins ExtraLight" pitchFamily="2" charset="77"/>
                <a:cs typeface="Poppins ExtraLight" pitchFamily="2" charset="77"/>
              </a:rPr>
            </a:br>
            <a:r>
              <a:rPr lang="es-ES" sz="1600">
                <a:solidFill>
                  <a:srgbClr val="2F303A"/>
                </a:solidFill>
                <a:latin typeface="Poppins ExtraLight" pitchFamily="2" charset="77"/>
                <a:cs typeface="Poppins ExtraLight" pitchFamily="2" charset="77"/>
              </a:rPr>
              <a:t>para separar el borde del contenido.</a:t>
            </a:r>
          </a:p>
          <a:p>
            <a:pPr lvl="0" defTabSz="914400">
              <a:lnSpc>
                <a:spcPct val="150000"/>
              </a:lnSpc>
              <a:spcBef>
                <a:spcPts val="1000"/>
              </a:spcBef>
              <a:buClr>
                <a:srgbClr val="C1C80B"/>
              </a:buClr>
              <a:buSzPct val="122000"/>
            </a:pPr>
            <a:r>
              <a:rPr lang="es-ES" sz="1600" b="1" err="1">
                <a:solidFill>
                  <a:srgbClr val="2F303A"/>
                </a:solidFill>
                <a:latin typeface="Poppins ExtraLight" pitchFamily="2" charset="77"/>
                <a:cs typeface="Poppins ExtraLight" pitchFamily="2" charset="77"/>
              </a:rPr>
              <a:t>Border</a:t>
            </a:r>
            <a:r>
              <a:rPr lang="es-ES" sz="1600">
                <a:solidFill>
                  <a:srgbClr val="2F303A"/>
                </a:solidFill>
                <a:latin typeface="Poppins ExtraLight" pitchFamily="2" charset="77"/>
                <a:cs typeface="Poppins ExtraLight" pitchFamily="2" charset="77"/>
              </a:rPr>
              <a:t>: un </a:t>
            </a:r>
            <a:r>
              <a:rPr lang="es-ES" sz="1600" err="1">
                <a:solidFill>
                  <a:srgbClr val="2F303A"/>
                </a:solidFill>
                <a:latin typeface="Poppins ExtraLight" pitchFamily="2" charset="77"/>
                <a:cs typeface="Poppins ExtraLight" pitchFamily="2" charset="77"/>
              </a:rPr>
              <a:t>border</a:t>
            </a:r>
            <a:r>
              <a:rPr lang="es-ES" sz="1600">
                <a:solidFill>
                  <a:srgbClr val="2F303A"/>
                </a:solidFill>
                <a:latin typeface="Poppins ExtraLight" pitchFamily="2" charset="77"/>
                <a:cs typeface="Poppins ExtraLight" pitchFamily="2" charset="77"/>
              </a:rPr>
              <a:t> que delimite la caja.</a:t>
            </a:r>
          </a:p>
          <a:p>
            <a:pPr lvl="0" defTabSz="914400">
              <a:lnSpc>
                <a:spcPct val="150000"/>
              </a:lnSpc>
              <a:spcBef>
                <a:spcPts val="1000"/>
              </a:spcBef>
              <a:buClr>
                <a:srgbClr val="C1C80B"/>
              </a:buClr>
              <a:buSzPct val="122000"/>
            </a:pPr>
            <a:r>
              <a:rPr lang="es-ES" sz="1600" b="1" err="1">
                <a:solidFill>
                  <a:srgbClr val="2F303A"/>
                </a:solidFill>
                <a:latin typeface="Poppins ExtraLight" pitchFamily="2" charset="77"/>
                <a:cs typeface="Poppins ExtraLight" pitchFamily="2" charset="77"/>
              </a:rPr>
              <a:t>Outline</a:t>
            </a:r>
            <a:r>
              <a:rPr lang="es-ES" sz="1600">
                <a:solidFill>
                  <a:srgbClr val="2F303A"/>
                </a:solidFill>
                <a:latin typeface="Poppins ExtraLight" pitchFamily="2" charset="77"/>
                <a:cs typeface="Poppins ExtraLight" pitchFamily="2" charset="77"/>
              </a:rPr>
              <a:t>: un </a:t>
            </a:r>
            <a:r>
              <a:rPr lang="es-ES" sz="1600" err="1">
                <a:solidFill>
                  <a:srgbClr val="2F303A"/>
                </a:solidFill>
                <a:latin typeface="Poppins ExtraLight" pitchFamily="2" charset="77"/>
                <a:cs typeface="Poppins ExtraLight" pitchFamily="2" charset="77"/>
              </a:rPr>
              <a:t>border</a:t>
            </a:r>
            <a:r>
              <a:rPr lang="es-ES" sz="1600">
                <a:solidFill>
                  <a:srgbClr val="2F303A"/>
                </a:solidFill>
                <a:latin typeface="Poppins ExtraLight" pitchFamily="2" charset="77"/>
                <a:cs typeface="Poppins ExtraLight" pitchFamily="2" charset="77"/>
              </a:rPr>
              <a:t> más allá del borde.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Modelo de</a:t>
            </a:r>
            <a:r>
              <a:rPr lang="es-ES_tradnl" sz="4000">
                <a:solidFill>
                  <a:srgbClr val="FFB900"/>
                </a:solidFill>
                <a:latin typeface="Poppins SemiBold" panose="00000700000000000000" pitchFamily="2" charset="0"/>
                <a:cs typeface="Poppins SemiBold" panose="00000700000000000000" pitchFamily="2" charset="0"/>
              </a:rPr>
              <a:t> cajas</a:t>
            </a:r>
            <a:endParaRPr lang="es-ES_tradnl" sz="4000">
              <a:solidFill>
                <a:srgbClr val="2948FF"/>
              </a:solidFill>
              <a:latin typeface="Poppins SemiBold" panose="00000700000000000000" pitchFamily="2" charset="0"/>
              <a:cs typeface="Poppins SemiBold" panose="00000700000000000000" pitchFamily="2" charset="0"/>
            </a:endParaRPr>
          </a:p>
        </p:txBody>
      </p:sp>
      <p:pic>
        <p:nvPicPr>
          <p:cNvPr id="7" name="Imagen 6">
            <a:extLst>
              <a:ext uri="{FF2B5EF4-FFF2-40B4-BE49-F238E27FC236}">
                <a16:creationId xmlns:a16="http://schemas.microsoft.com/office/drawing/2014/main" id="{7A8218C2-4C0F-4D61-8E45-2C20CD3BAC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02031" y="3280029"/>
            <a:ext cx="3335787" cy="3398796"/>
          </a:xfrm>
          <a:prstGeom prst="rect">
            <a:avLst/>
          </a:prstGeom>
        </p:spPr>
      </p:pic>
      <p:sp>
        <p:nvSpPr>
          <p:cNvPr id="8" name="TextBox 7">
            <a:extLst>
              <a:ext uri="{FF2B5EF4-FFF2-40B4-BE49-F238E27FC236}">
                <a16:creationId xmlns:a16="http://schemas.microsoft.com/office/drawing/2014/main" id="{D4F16BE0-6E2F-44B9-A21A-F31D30943690}"/>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925149687"/>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3089820"/>
          </a:xfrm>
          <a:prstGeom prst="rect">
            <a:avLst/>
          </a:prstGeom>
        </p:spPr>
        <p:txBody>
          <a:bodyPr wrap="square">
            <a:spAutoFit/>
          </a:bodyPr>
          <a:lstStyle/>
          <a:p>
            <a:pPr lvl="0" defTabSz="914400">
              <a:lnSpc>
                <a:spcPct val="150000"/>
              </a:lnSpc>
              <a:spcBef>
                <a:spcPts val="1000"/>
              </a:spcBef>
              <a:buClr>
                <a:srgbClr val="C1C80B"/>
              </a:buClr>
              <a:buSzPct val="122000"/>
            </a:pPr>
            <a:r>
              <a:rPr lang="es-ES" sz="1800" err="1">
                <a:solidFill>
                  <a:srgbClr val="2F303A"/>
                </a:solidFill>
                <a:latin typeface="Poppins ExtraLight" pitchFamily="2" charset="77"/>
                <a:cs typeface="Poppins ExtraLight" pitchFamily="2" charset="77"/>
              </a:rPr>
              <a:t>Margin</a:t>
            </a:r>
            <a:r>
              <a:rPr lang="es-ES" sz="1800">
                <a:solidFill>
                  <a:srgbClr val="2F303A"/>
                </a:solidFill>
                <a:latin typeface="Poppins ExtraLight" pitchFamily="2" charset="77"/>
                <a:cs typeface="Poppins ExtraLight" pitchFamily="2" charset="77"/>
              </a:rPr>
              <a:t> y </a:t>
            </a:r>
            <a:r>
              <a:rPr lang="es-ES" sz="1800" err="1">
                <a:solidFill>
                  <a:srgbClr val="2F303A"/>
                </a:solidFill>
                <a:latin typeface="Poppins ExtraLight" pitchFamily="2" charset="77"/>
                <a:cs typeface="Poppins ExtraLight" pitchFamily="2" charset="77"/>
              </a:rPr>
              <a:t>padding</a:t>
            </a:r>
            <a:r>
              <a:rPr lang="es-ES" sz="1800">
                <a:solidFill>
                  <a:srgbClr val="2F303A"/>
                </a:solidFill>
                <a:latin typeface="Poppins ExtraLight" pitchFamily="2" charset="77"/>
                <a:cs typeface="Poppins ExtraLight" pitchFamily="2" charset="77"/>
              </a:rPr>
              <a:t> usan las unidades de medida que ya vimos. Para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 y </a:t>
            </a:r>
            <a:r>
              <a:rPr lang="es-ES" sz="1800" err="1">
                <a:solidFill>
                  <a:srgbClr val="2F303A"/>
                </a:solidFill>
                <a:latin typeface="Poppins ExtraLight" pitchFamily="2" charset="77"/>
                <a:cs typeface="Poppins ExtraLight" pitchFamily="2" charset="77"/>
              </a:rPr>
              <a:t>outline</a:t>
            </a:r>
            <a:r>
              <a:rPr lang="es-ES" sz="1800">
                <a:solidFill>
                  <a:srgbClr val="2F303A"/>
                </a:solidFill>
                <a:latin typeface="Poppins ExtraLight" pitchFamily="2" charset="77"/>
                <a:cs typeface="Poppins ExtraLight" pitchFamily="2" charset="77"/>
              </a:rPr>
              <a:t>, tenemos una sintaxis similar, donde se nos permite dar un tamaño de trazo, un tipo de borde (</a:t>
            </a:r>
            <a:r>
              <a:rPr lang="es-ES" sz="1800" err="1">
                <a:solidFill>
                  <a:srgbClr val="2F303A"/>
                </a:solidFill>
                <a:latin typeface="Poppins ExtraLight" pitchFamily="2" charset="77"/>
                <a:cs typeface="Poppins ExtraLight" pitchFamily="2" charset="77"/>
              </a:rPr>
              <a:t>solid</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dotted</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dashed</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double</a:t>
            </a:r>
            <a:r>
              <a:rPr lang="es-ES" sz="1800">
                <a:solidFill>
                  <a:srgbClr val="2F303A"/>
                </a:solidFill>
                <a:latin typeface="Poppins ExtraLight" pitchFamily="2" charset="77"/>
                <a:cs typeface="Poppins ExtraLight" pitchFamily="2" charset="77"/>
              </a:rPr>
              <a:t>…) y un color. La principal diferencia reside en que </a:t>
            </a:r>
            <a:r>
              <a:rPr lang="es-ES" sz="1800" err="1">
                <a:solidFill>
                  <a:srgbClr val="2F303A"/>
                </a:solidFill>
                <a:latin typeface="Poppins ExtraLight" pitchFamily="2" charset="77"/>
                <a:cs typeface="Poppins ExtraLight" pitchFamily="2" charset="77"/>
              </a:rPr>
              <a:t>outline</a:t>
            </a:r>
            <a:r>
              <a:rPr lang="es-ES" sz="1800">
                <a:solidFill>
                  <a:srgbClr val="2F303A"/>
                </a:solidFill>
                <a:latin typeface="Poppins ExtraLight" pitchFamily="2" charset="77"/>
                <a:cs typeface="Poppins ExtraLight" pitchFamily="2" charset="77"/>
              </a:rPr>
              <a:t> no permite configurar cada lado de manera individual y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 sí lo permite. Además, a falta de </a:t>
            </a:r>
            <a:r>
              <a:rPr lang="es-ES" sz="1800" err="1">
                <a:solidFill>
                  <a:srgbClr val="2F303A"/>
                </a:solidFill>
                <a:latin typeface="Poppins ExtraLight" pitchFamily="2" charset="77"/>
                <a:cs typeface="Poppins ExtraLight" pitchFamily="2" charset="77"/>
              </a:rPr>
              <a:t>padding</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outline</a:t>
            </a:r>
            <a:r>
              <a:rPr lang="es-ES" sz="1800">
                <a:solidFill>
                  <a:srgbClr val="2F303A"/>
                </a:solidFill>
                <a:latin typeface="Poppins ExtraLight" pitchFamily="2" charset="77"/>
                <a:cs typeface="Poppins ExtraLight" pitchFamily="2" charset="77"/>
              </a:rPr>
              <a:t> tiene una </a:t>
            </a:r>
            <a:r>
              <a:rPr lang="es-ES" sz="1800" err="1">
                <a:solidFill>
                  <a:srgbClr val="2F303A"/>
                </a:solidFill>
                <a:latin typeface="Poppins ExtraLight" pitchFamily="2" charset="77"/>
                <a:cs typeface="Poppins ExtraLight" pitchFamily="2" charset="77"/>
              </a:rPr>
              <a:t>subpropiedad</a:t>
            </a:r>
            <a:r>
              <a:rPr lang="es-ES" sz="1800">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outline</a:t>
            </a:r>
            <a:r>
              <a:rPr lang="es-ES" sz="1800" b="1">
                <a:solidFill>
                  <a:srgbClr val="2F303A"/>
                </a:solidFill>
                <a:latin typeface="Poppins ExtraLight" pitchFamily="2" charset="77"/>
                <a:cs typeface="Poppins ExtraLight" pitchFamily="2" charset="77"/>
              </a:rPr>
              <a:t>-offset</a:t>
            </a:r>
            <a:r>
              <a:rPr lang="es-ES" sz="1800">
                <a:solidFill>
                  <a:srgbClr val="2F303A"/>
                </a:solidFill>
                <a:latin typeface="Poppins ExtraLight" pitchFamily="2" charset="77"/>
                <a:cs typeface="Poppins ExtraLight" pitchFamily="2" charset="77"/>
              </a:rPr>
              <a:t>, que permite dar un espacio en blanco entre el </a:t>
            </a:r>
            <a:r>
              <a:rPr lang="es-ES" sz="1800" err="1">
                <a:solidFill>
                  <a:srgbClr val="2F303A"/>
                </a:solidFill>
                <a:latin typeface="Poppins ExtraLight" pitchFamily="2" charset="77"/>
                <a:cs typeface="Poppins ExtraLight" pitchFamily="2" charset="77"/>
              </a:rPr>
              <a:t>outline</a:t>
            </a:r>
            <a:r>
              <a:rPr lang="es-ES" sz="1800">
                <a:solidFill>
                  <a:srgbClr val="2F303A"/>
                </a:solidFill>
                <a:latin typeface="Poppins ExtraLight" pitchFamily="2" charset="77"/>
                <a:cs typeface="Poppins ExtraLight" pitchFamily="2" charset="77"/>
              </a:rPr>
              <a:t> y el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 de una caja.</a:t>
            </a:r>
          </a:p>
          <a:p>
            <a:pPr lvl="0" defTabSz="914400">
              <a:lnSpc>
                <a:spcPct val="150000"/>
              </a:lnSpc>
              <a:spcBef>
                <a:spcPts val="1000"/>
              </a:spcBef>
              <a:buClr>
                <a:srgbClr val="C1C80B"/>
              </a:buClr>
              <a:buSzPct val="122000"/>
            </a:pPr>
            <a:endParaRPr lang="es-ES" sz="18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Border</a:t>
            </a:r>
            <a:r>
              <a:rPr lang="es-ES_tradnl" sz="4000">
                <a:solidFill>
                  <a:schemeClr val="tx1"/>
                </a:solidFill>
                <a:latin typeface="Poppins SemiBold" panose="00000700000000000000" pitchFamily="2" charset="0"/>
                <a:cs typeface="Poppins SemiBold" panose="00000700000000000000" pitchFamily="2" charset="0"/>
              </a:rPr>
              <a:t> y</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outline</a:t>
            </a:r>
            <a:endParaRPr lang="es-ES_tradnl" sz="4000">
              <a:solidFill>
                <a:schemeClr val="tx1"/>
              </a:solidFill>
              <a:latin typeface="Poppins SemiBold" panose="00000700000000000000" pitchFamily="2" charset="0"/>
              <a:cs typeface="Poppins SemiBold" panose="00000700000000000000" pitchFamily="2" charset="0"/>
            </a:endParaRPr>
          </a:p>
        </p:txBody>
      </p:sp>
      <p:sp>
        <p:nvSpPr>
          <p:cNvPr id="8" name="Rectángulo 7">
            <a:extLst>
              <a:ext uri="{FF2B5EF4-FFF2-40B4-BE49-F238E27FC236}">
                <a16:creationId xmlns:a16="http://schemas.microsoft.com/office/drawing/2014/main" id="{77A1B3E4-88CC-4951-A3BA-9574B3EE95D7}"/>
              </a:ext>
            </a:extLst>
          </p:cNvPr>
          <p:cNvSpPr/>
          <p:nvPr/>
        </p:nvSpPr>
        <p:spPr>
          <a:xfrm>
            <a:off x="1200239" y="4276535"/>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border: 1px solid red;</a:t>
            </a:r>
          </a:p>
        </p:txBody>
      </p:sp>
      <p:sp>
        <p:nvSpPr>
          <p:cNvPr id="9" name="Rectángulo 8">
            <a:extLst>
              <a:ext uri="{FF2B5EF4-FFF2-40B4-BE49-F238E27FC236}">
                <a16:creationId xmlns:a16="http://schemas.microsoft.com/office/drawing/2014/main" id="{5DE0B7E2-0C9D-468B-A482-62E740D4560A}"/>
              </a:ext>
            </a:extLst>
          </p:cNvPr>
          <p:cNvSpPr/>
          <p:nvPr/>
        </p:nvSpPr>
        <p:spPr>
          <a:xfrm>
            <a:off x="1200239" y="5074087"/>
            <a:ext cx="7328125" cy="855958"/>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outline: 1px solid red;</a:t>
            </a:r>
            <a:br>
              <a:rPr lang="en-US" sz="1600" b="1">
                <a:latin typeface="Poppins ExtraLight" panose="00000300000000000000" pitchFamily="2" charset="0"/>
                <a:cs typeface="Poppins ExtraLight" panose="00000300000000000000" pitchFamily="2" charset="0"/>
              </a:rPr>
            </a:br>
            <a:r>
              <a:rPr lang="en-US" sz="1600" b="1">
                <a:latin typeface="Poppins ExtraLight" panose="00000300000000000000" pitchFamily="2" charset="0"/>
                <a:cs typeface="Poppins ExtraLight" panose="00000300000000000000" pitchFamily="2" charset="0"/>
              </a:rPr>
              <a:t>outline-offset: 15px;</a:t>
            </a:r>
          </a:p>
        </p:txBody>
      </p:sp>
      <p:sp>
        <p:nvSpPr>
          <p:cNvPr id="7" name="TextBox 6">
            <a:extLst>
              <a:ext uri="{FF2B5EF4-FFF2-40B4-BE49-F238E27FC236}">
                <a16:creationId xmlns:a16="http://schemas.microsoft.com/office/drawing/2014/main" id="{FA84C3F5-F7D8-4A19-9869-AFE8E56378AF}"/>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785129207"/>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258823"/>
          </a:xfrm>
          <a:prstGeom prst="rect">
            <a:avLst/>
          </a:prstGeom>
        </p:spPr>
        <p:txBody>
          <a:bodyPr wrap="square">
            <a:spAutoFit/>
          </a:bodyPr>
          <a:lstStyle/>
          <a:p>
            <a:pPr lvl="0" defTabSz="914400">
              <a:lnSpc>
                <a:spcPct val="150000"/>
              </a:lnSpc>
              <a:spcBef>
                <a:spcPts val="1000"/>
              </a:spcBef>
              <a:buClr>
                <a:srgbClr val="C1C80B"/>
              </a:buClr>
              <a:buSzPct val="122000"/>
            </a:pPr>
            <a:r>
              <a:rPr lang="es-ES" sz="1800" err="1">
                <a:solidFill>
                  <a:srgbClr val="2F303A"/>
                </a:solidFill>
                <a:latin typeface="Poppins ExtraLight" pitchFamily="2" charset="77"/>
                <a:cs typeface="Poppins ExtraLight" pitchFamily="2" charset="77"/>
              </a:rPr>
              <a:t>Width</a:t>
            </a:r>
            <a:r>
              <a:rPr lang="es-ES" sz="1800">
                <a:solidFill>
                  <a:srgbClr val="2F303A"/>
                </a:solidFill>
                <a:latin typeface="Poppins ExtraLight" pitchFamily="2" charset="77"/>
                <a:cs typeface="Poppins ExtraLight" pitchFamily="2" charset="77"/>
              </a:rPr>
              <a:t> y </a:t>
            </a:r>
            <a:r>
              <a:rPr lang="es-ES" sz="1800" err="1">
                <a:solidFill>
                  <a:srgbClr val="2F303A"/>
                </a:solidFill>
                <a:latin typeface="Poppins ExtraLight" pitchFamily="2" charset="77"/>
                <a:cs typeface="Poppins ExtraLight" pitchFamily="2" charset="77"/>
              </a:rPr>
              <a:t>height</a:t>
            </a:r>
            <a:r>
              <a:rPr lang="es-ES" sz="1800">
                <a:solidFill>
                  <a:srgbClr val="2F303A"/>
                </a:solidFill>
                <a:latin typeface="Poppins ExtraLight" pitchFamily="2" charset="77"/>
                <a:cs typeface="Poppins ExtraLight" pitchFamily="2" charset="77"/>
              </a:rPr>
              <a:t> se pueden usar para dar un ancho y un alto a los elementos o cajas de elementos. Hay que tener cuidado, ya que, cuando damos un ancho y un alto a una caja, se lo damos solo a su contenido, es decir, que si queremos asegurarnos de tomar todo lo que ocupa una caja concreta, habrá que sumarle el </a:t>
            </a:r>
            <a:r>
              <a:rPr lang="es-ES" sz="1800" err="1">
                <a:solidFill>
                  <a:srgbClr val="2F303A"/>
                </a:solidFill>
                <a:latin typeface="Poppins ExtraLight" pitchFamily="2" charset="77"/>
                <a:cs typeface="Poppins ExtraLight" pitchFamily="2" charset="77"/>
              </a:rPr>
              <a:t>padding</a:t>
            </a:r>
            <a:r>
              <a:rPr lang="es-ES" sz="1800">
                <a:solidFill>
                  <a:srgbClr val="2F303A"/>
                </a:solidFill>
                <a:latin typeface="Poppins ExtraLight" pitchFamily="2" charset="77"/>
                <a:cs typeface="Poppins ExtraLight" pitchFamily="2" charset="77"/>
              </a:rPr>
              <a:t> de la misma, el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a:t>
            </a:r>
          </a:p>
          <a:p>
            <a:pPr lvl="0" defTabSz="914400">
              <a:lnSpc>
                <a:spcPct val="150000"/>
              </a:lnSpc>
              <a:spcBef>
                <a:spcPts val="1000"/>
              </a:spcBef>
              <a:buClr>
                <a:srgbClr val="C1C80B"/>
              </a:buClr>
              <a:buSzPct val="122000"/>
            </a:pPr>
            <a:endParaRPr lang="es-ES" sz="18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Width</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y</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height</a:t>
            </a:r>
            <a:endParaRPr lang="es-ES_tradnl" sz="4000">
              <a:solidFill>
                <a:schemeClr val="tx1"/>
              </a:solidFill>
              <a:latin typeface="Poppins SemiBold" panose="00000700000000000000" pitchFamily="2" charset="0"/>
              <a:cs typeface="Poppins SemiBold" panose="00000700000000000000" pitchFamily="2" charset="0"/>
            </a:endParaRPr>
          </a:p>
        </p:txBody>
      </p:sp>
      <p:sp>
        <p:nvSpPr>
          <p:cNvPr id="7" name="Rectángulo 6">
            <a:extLst>
              <a:ext uri="{FF2B5EF4-FFF2-40B4-BE49-F238E27FC236}">
                <a16:creationId xmlns:a16="http://schemas.microsoft.com/office/drawing/2014/main" id="{D41274A4-BD05-49EB-8003-43F33AADF996}"/>
              </a:ext>
            </a:extLst>
          </p:cNvPr>
          <p:cNvSpPr/>
          <p:nvPr/>
        </p:nvSpPr>
        <p:spPr>
          <a:xfrm>
            <a:off x="1200239" y="3445538"/>
            <a:ext cx="10577564" cy="578959"/>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400" b="1">
                <a:latin typeface="Poppins ExtraLight" panose="00000300000000000000" pitchFamily="2" charset="0"/>
                <a:cs typeface="Poppins ExtraLight" panose="00000300000000000000" pitchFamily="2" charset="0"/>
              </a:rPr>
              <a:t>Total width = width + left padding + right padding + left border + right border + left margin + right margin</a:t>
            </a:r>
          </a:p>
        </p:txBody>
      </p:sp>
      <p:pic>
        <p:nvPicPr>
          <p:cNvPr id="3" name="Imagen 2">
            <a:extLst>
              <a:ext uri="{FF2B5EF4-FFF2-40B4-BE49-F238E27FC236}">
                <a16:creationId xmlns:a16="http://schemas.microsoft.com/office/drawing/2014/main" id="{3A5F604A-2814-442A-A32D-A5EC20F24ACD}"/>
              </a:ext>
            </a:extLst>
          </p:cNvPr>
          <p:cNvPicPr>
            <a:picLocks noChangeAspect="1"/>
          </p:cNvPicPr>
          <p:nvPr/>
        </p:nvPicPr>
        <p:blipFill>
          <a:blip r:embed="rId3"/>
          <a:stretch>
            <a:fillRect/>
          </a:stretch>
        </p:blipFill>
        <p:spPr>
          <a:xfrm>
            <a:off x="2642320" y="4221883"/>
            <a:ext cx="7151833" cy="2268742"/>
          </a:xfrm>
          <a:prstGeom prst="rect">
            <a:avLst/>
          </a:prstGeom>
        </p:spPr>
      </p:pic>
      <p:sp>
        <p:nvSpPr>
          <p:cNvPr id="8" name="TextBox 7">
            <a:extLst>
              <a:ext uri="{FF2B5EF4-FFF2-40B4-BE49-F238E27FC236}">
                <a16:creationId xmlns:a16="http://schemas.microsoft.com/office/drawing/2014/main" id="{A28BB2C5-6CFC-4154-A402-09A25E9C2137}"/>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27691357"/>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299587"/>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Box-</a:t>
            </a:r>
            <a:r>
              <a:rPr lang="es-ES" sz="1800" b="1" err="1">
                <a:solidFill>
                  <a:srgbClr val="2F303A"/>
                </a:solidFill>
                <a:latin typeface="Poppins ExtraLight" pitchFamily="2" charset="77"/>
                <a:cs typeface="Poppins ExtraLight" pitchFamily="2" charset="77"/>
              </a:rPr>
              <a:t>shadow</a:t>
            </a:r>
            <a:r>
              <a:rPr lang="es-ES" sz="1800">
                <a:solidFill>
                  <a:srgbClr val="2F303A"/>
                </a:solidFill>
                <a:latin typeface="Poppins ExtraLight" pitchFamily="2" charset="77"/>
                <a:cs typeface="Poppins ExtraLight" pitchFamily="2" charset="77"/>
              </a:rPr>
              <a:t>: esta propiedad nos permite dar una sombra a la caja. Los primeros parámetros serían la posición horizontal y vertical, luego damos un </a:t>
            </a:r>
            <a:r>
              <a:rPr lang="es-ES" sz="1800" err="1">
                <a:solidFill>
                  <a:srgbClr val="2F303A"/>
                </a:solidFill>
                <a:latin typeface="Poppins ExtraLight" pitchFamily="2" charset="77"/>
                <a:cs typeface="Poppins ExtraLight" pitchFamily="2" charset="77"/>
              </a:rPr>
              <a:t>blur</a:t>
            </a:r>
            <a:r>
              <a:rPr lang="es-ES" sz="1800">
                <a:solidFill>
                  <a:srgbClr val="2F303A"/>
                </a:solidFill>
                <a:latin typeface="Poppins ExtraLight" pitchFamily="2" charset="77"/>
                <a:cs typeface="Poppins ExtraLight" pitchFamily="2" charset="77"/>
              </a:rPr>
              <a:t> (algo así como la dispersión en el espacio de la sombra), la extensión de la misma y un color. </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Estilo </a:t>
            </a:r>
            <a:r>
              <a:rPr lang="es-ES_tradnl" sz="4000">
                <a:solidFill>
                  <a:schemeClr val="tx1"/>
                </a:solidFill>
                <a:latin typeface="Poppins SemiBold" panose="00000700000000000000" pitchFamily="2" charset="0"/>
                <a:cs typeface="Poppins SemiBold" panose="00000700000000000000" pitchFamily="2" charset="0"/>
              </a:rPr>
              <a:t>de cajas</a:t>
            </a:r>
          </a:p>
        </p:txBody>
      </p:sp>
      <p:sp>
        <p:nvSpPr>
          <p:cNvPr id="8" name="Rectángulo 7">
            <a:extLst>
              <a:ext uri="{FF2B5EF4-FFF2-40B4-BE49-F238E27FC236}">
                <a16:creationId xmlns:a16="http://schemas.microsoft.com/office/drawing/2014/main" id="{341ED389-61FB-49F5-A005-38D4888FC535}"/>
              </a:ext>
            </a:extLst>
          </p:cNvPr>
          <p:cNvSpPr/>
          <p:nvPr/>
        </p:nvSpPr>
        <p:spPr>
          <a:xfrm>
            <a:off x="1200239" y="3010868"/>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box-shadow: 10px </a:t>
            </a:r>
            <a:r>
              <a:rPr lang="en-US" sz="1600" b="1" err="1">
                <a:latin typeface="Poppins ExtraLight" panose="00000300000000000000" pitchFamily="2" charset="0"/>
                <a:cs typeface="Poppins ExtraLight" panose="00000300000000000000" pitchFamily="2" charset="0"/>
              </a:rPr>
              <a:t>10px</a:t>
            </a:r>
            <a:r>
              <a:rPr lang="en-US" sz="1600" b="1">
                <a:latin typeface="Poppins ExtraLight" panose="00000300000000000000" pitchFamily="2" charset="0"/>
                <a:cs typeface="Poppins ExtraLight" panose="00000300000000000000" pitchFamily="2" charset="0"/>
              </a:rPr>
              <a:t> 8px 10px #888888;</a:t>
            </a:r>
          </a:p>
        </p:txBody>
      </p:sp>
      <p:sp>
        <p:nvSpPr>
          <p:cNvPr id="9" name="Rectángulo 8">
            <a:extLst>
              <a:ext uri="{FF2B5EF4-FFF2-40B4-BE49-F238E27FC236}">
                <a16:creationId xmlns:a16="http://schemas.microsoft.com/office/drawing/2014/main" id="{6255DEB2-90EA-47D7-801C-4F7FDDE925F4}"/>
              </a:ext>
            </a:extLst>
          </p:cNvPr>
          <p:cNvSpPr/>
          <p:nvPr/>
        </p:nvSpPr>
        <p:spPr>
          <a:xfrm>
            <a:off x="1200239" y="3840302"/>
            <a:ext cx="10577564" cy="1843325"/>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Border-radius</a:t>
            </a:r>
            <a:r>
              <a:rPr lang="es-ES" sz="1800">
                <a:solidFill>
                  <a:srgbClr val="2F303A"/>
                </a:solidFill>
                <a:latin typeface="Poppins ExtraLight" pitchFamily="2" charset="77"/>
                <a:cs typeface="Poppins ExtraLight" pitchFamily="2" charset="77"/>
              </a:rPr>
              <a:t>: permite redondear los picos de las cajas. Se puede dar un valor diferente para cada esquina y se utilizan las unidades de medida comunes. </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Box-</a:t>
            </a:r>
            <a:r>
              <a:rPr lang="es-ES" sz="1800" b="1" err="1">
                <a:solidFill>
                  <a:srgbClr val="2F303A"/>
                </a:solidFill>
                <a:latin typeface="Poppins ExtraLight" pitchFamily="2" charset="77"/>
                <a:cs typeface="Poppins ExtraLight" pitchFamily="2" charset="77"/>
              </a:rPr>
              <a:t>sizing</a:t>
            </a:r>
            <a:r>
              <a:rPr lang="es-ES" sz="1800" b="1">
                <a:solidFill>
                  <a:srgbClr val="2F303A"/>
                </a:solidFill>
                <a:latin typeface="Poppins ExtraLight" pitchFamily="2" charset="77"/>
                <a:cs typeface="Poppins ExtraLight" pitchFamily="2" charset="77"/>
              </a:rPr>
              <a:t>:</a:t>
            </a:r>
            <a:r>
              <a:rPr lang="es-ES" sz="1800">
                <a:solidFill>
                  <a:srgbClr val="2F303A"/>
                </a:solidFill>
                <a:latin typeface="Poppins ExtraLight" pitchFamily="2" charset="77"/>
                <a:cs typeface="Poppins ExtraLight" pitchFamily="2" charset="77"/>
              </a:rPr>
              <a:t> permite incluir el </a:t>
            </a:r>
            <a:r>
              <a:rPr lang="es-ES" sz="1800" err="1">
                <a:solidFill>
                  <a:srgbClr val="2F303A"/>
                </a:solidFill>
                <a:latin typeface="Poppins ExtraLight" pitchFamily="2" charset="77"/>
                <a:cs typeface="Poppins ExtraLight" pitchFamily="2" charset="77"/>
              </a:rPr>
              <a:t>padding</a:t>
            </a:r>
            <a:r>
              <a:rPr lang="es-ES" sz="1800">
                <a:solidFill>
                  <a:srgbClr val="2F303A"/>
                </a:solidFill>
                <a:latin typeface="Poppins ExtraLight" pitchFamily="2" charset="77"/>
                <a:cs typeface="Poppins ExtraLight" pitchFamily="2" charset="77"/>
              </a:rPr>
              <a:t> y el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 como parte del </a:t>
            </a:r>
            <a:r>
              <a:rPr lang="es-ES" sz="1800" err="1">
                <a:solidFill>
                  <a:srgbClr val="2F303A"/>
                </a:solidFill>
                <a:latin typeface="Poppins ExtraLight" pitchFamily="2" charset="77"/>
                <a:cs typeface="Poppins ExtraLight" pitchFamily="2" charset="77"/>
              </a:rPr>
              <a:t>width</a:t>
            </a:r>
            <a:r>
              <a:rPr lang="es-ES" sz="1800">
                <a:solidFill>
                  <a:srgbClr val="2F303A"/>
                </a:solidFill>
                <a:latin typeface="Poppins ExtraLight" pitchFamily="2" charset="77"/>
                <a:cs typeface="Poppins ExtraLight" pitchFamily="2" charset="77"/>
              </a:rPr>
              <a:t> y </a:t>
            </a:r>
            <a:r>
              <a:rPr lang="es-ES" sz="1800" err="1">
                <a:solidFill>
                  <a:srgbClr val="2F303A"/>
                </a:solidFill>
                <a:latin typeface="Poppins ExtraLight" pitchFamily="2" charset="77"/>
                <a:cs typeface="Poppins ExtraLight" pitchFamily="2" charset="77"/>
              </a:rPr>
              <a:t>height</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toal</a:t>
            </a:r>
            <a:r>
              <a:rPr lang="es-ES" sz="1800">
                <a:solidFill>
                  <a:srgbClr val="2F303A"/>
                </a:solidFill>
                <a:latin typeface="Poppins ExtraLight" pitchFamily="2" charset="77"/>
                <a:cs typeface="Poppins ExtraLight" pitchFamily="2" charset="77"/>
              </a:rPr>
              <a:t> de la caja. </a:t>
            </a:r>
            <a:r>
              <a:rPr lang="es-ES" sz="1800" err="1">
                <a:solidFill>
                  <a:srgbClr val="2F303A"/>
                </a:solidFill>
                <a:latin typeface="Poppins ExtraLight" pitchFamily="2" charset="77"/>
                <a:cs typeface="Poppins ExtraLight" pitchFamily="2" charset="77"/>
              </a:rPr>
              <a:t>content</a:t>
            </a:r>
            <a:r>
              <a:rPr lang="es-ES" sz="1800">
                <a:solidFill>
                  <a:srgbClr val="2F303A"/>
                </a:solidFill>
                <a:latin typeface="Poppins ExtraLight" pitchFamily="2" charset="77"/>
                <a:cs typeface="Poppins ExtraLight" pitchFamily="2" charset="77"/>
              </a:rPr>
              <a:t>-box |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-box</a:t>
            </a:r>
          </a:p>
        </p:txBody>
      </p:sp>
      <p:sp>
        <p:nvSpPr>
          <p:cNvPr id="7" name="TextBox 6">
            <a:extLst>
              <a:ext uri="{FF2B5EF4-FFF2-40B4-BE49-F238E27FC236}">
                <a16:creationId xmlns:a16="http://schemas.microsoft.com/office/drawing/2014/main" id="{0B7C4BBE-6E5E-4302-A675-DD606B76B98D}"/>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97230405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Captura de pantalla 2017-09-21 a las 13.05.1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436475" cy="6994525"/>
          </a:xfrm>
          <a:prstGeom prst="rect">
            <a:avLst/>
          </a:prstGeom>
        </p:spPr>
      </p:pic>
      <p:sp>
        <p:nvSpPr>
          <p:cNvPr id="2" name="Title 1"/>
          <p:cNvSpPr>
            <a:spLocks noGrp="1"/>
          </p:cNvSpPr>
          <p:nvPr>
            <p:ph type="title"/>
          </p:nvPr>
        </p:nvSpPr>
        <p:spPr>
          <a:xfrm>
            <a:off x="631189" y="3312333"/>
            <a:ext cx="5291146" cy="923330"/>
          </a:xfrm>
        </p:spPr>
        <p:txBody>
          <a:bodyPr anchor="ctr"/>
          <a:lstStyle/>
          <a:p>
            <a:pPr>
              <a:lnSpc>
                <a:spcPct val="100000"/>
              </a:lnSpc>
            </a:pPr>
            <a:r>
              <a:rPr lang="en-US" sz="4800" b="1">
                <a:solidFill>
                  <a:schemeClr val="bg1"/>
                </a:solidFill>
                <a:latin typeface="Poppins SemiBold" pitchFamily="2" charset="77"/>
                <a:cs typeface="Poppins SemiBold" pitchFamily="2" charset="77"/>
              </a:rPr>
              <a:t>¿</a:t>
            </a:r>
            <a:r>
              <a:rPr lang="en-US" sz="4800" b="1" err="1">
                <a:solidFill>
                  <a:schemeClr val="bg1"/>
                </a:solidFill>
                <a:latin typeface="Poppins SemiBold" pitchFamily="2" charset="77"/>
                <a:cs typeface="Poppins SemiBold" pitchFamily="2" charset="77"/>
              </a:rPr>
              <a:t>Qué</a:t>
            </a:r>
            <a:r>
              <a:rPr lang="en-US" sz="4800" b="1">
                <a:solidFill>
                  <a:schemeClr val="bg1"/>
                </a:solidFill>
                <a:latin typeface="Poppins SemiBold" pitchFamily="2" charset="77"/>
                <a:cs typeface="Poppins SemiBold" pitchFamily="2" charset="77"/>
              </a:rPr>
              <a:t> </a:t>
            </a:r>
            <a:r>
              <a:rPr lang="en-US" sz="4800" b="1" err="1">
                <a:solidFill>
                  <a:schemeClr val="bg1"/>
                </a:solidFill>
                <a:latin typeface="Poppins SemiBold" pitchFamily="2" charset="77"/>
                <a:cs typeface="Poppins SemiBold" pitchFamily="2" charset="77"/>
              </a:rPr>
              <a:t>es</a:t>
            </a:r>
            <a:r>
              <a:rPr lang="en-US" sz="4800" b="1">
                <a:solidFill>
                  <a:schemeClr val="bg1"/>
                </a:solidFill>
                <a:latin typeface="Poppins SemiBold" pitchFamily="2" charset="77"/>
                <a:cs typeface="Poppins SemiBold" pitchFamily="2" charset="77"/>
              </a:rPr>
              <a:t> CSS?</a:t>
            </a:r>
          </a:p>
        </p:txBody>
      </p:sp>
      <p:sp>
        <p:nvSpPr>
          <p:cNvPr id="7" name="Rectángulo 6"/>
          <p:cNvSpPr/>
          <p:nvPr/>
        </p:nvSpPr>
        <p:spPr bwMode="auto">
          <a:xfrm>
            <a:off x="1" y="6948806"/>
            <a:ext cx="6294436"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Poppins"/>
              <a:ea typeface="Segoe UI" pitchFamily="34" charset="0"/>
              <a:cs typeface="Segoe UI" pitchFamily="34" charset="0"/>
            </a:endParaRPr>
          </a:p>
        </p:txBody>
      </p:sp>
      <p:pic>
        <p:nvPicPr>
          <p:cNvPr id="10" name="Imagen 9">
            <a:extLst>
              <a:ext uri="{FF2B5EF4-FFF2-40B4-BE49-F238E27FC236}">
                <a16:creationId xmlns:a16="http://schemas.microsoft.com/office/drawing/2014/main" id="{96A280CD-8582-478C-80B7-86EBD0B97E75}"/>
              </a:ext>
            </a:extLst>
          </p:cNvPr>
          <p:cNvPicPr>
            <a:picLocks noChangeAspect="1"/>
          </p:cNvPicPr>
          <p:nvPr/>
        </p:nvPicPr>
        <p:blipFill>
          <a:blip r:embed="rId4"/>
          <a:stretch>
            <a:fillRect/>
          </a:stretch>
        </p:blipFill>
        <p:spPr>
          <a:xfrm>
            <a:off x="845719" y="2169612"/>
            <a:ext cx="609599" cy="609599"/>
          </a:xfrm>
          <a:prstGeom prst="rect">
            <a:avLst/>
          </a:prstGeom>
          <a:ln>
            <a:noFill/>
          </a:ln>
        </p:spPr>
      </p:pic>
      <p:pic>
        <p:nvPicPr>
          <p:cNvPr id="4" name="Imagen 3">
            <a:extLst>
              <a:ext uri="{FF2B5EF4-FFF2-40B4-BE49-F238E27FC236}">
                <a16:creationId xmlns:a16="http://schemas.microsoft.com/office/drawing/2014/main" id="{DBC06A60-A815-E449-8EA2-1D821A4CE33B}"/>
              </a:ext>
            </a:extLst>
          </p:cNvPr>
          <p:cNvPicPr>
            <a:picLocks noChangeAspect="1"/>
          </p:cNvPicPr>
          <p:nvPr/>
        </p:nvPicPr>
        <p:blipFill>
          <a:blip r:embed="rId5"/>
          <a:stretch>
            <a:fillRect/>
          </a:stretch>
        </p:blipFill>
        <p:spPr>
          <a:xfrm>
            <a:off x="6294437" y="0"/>
            <a:ext cx="6142037" cy="6994525"/>
          </a:xfrm>
          <a:prstGeom prst="rect">
            <a:avLst/>
          </a:prstGeom>
        </p:spPr>
      </p:pic>
      <p:pic>
        <p:nvPicPr>
          <p:cNvPr id="8" name="Imagen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76072" y="959667"/>
            <a:ext cx="5178766" cy="5075190"/>
          </a:xfrm>
          <a:prstGeom prst="rect">
            <a:avLst/>
          </a:prstGeom>
        </p:spPr>
      </p:pic>
      <p:sp>
        <p:nvSpPr>
          <p:cNvPr id="9" name="TextBox 8">
            <a:extLst>
              <a:ext uri="{FF2B5EF4-FFF2-40B4-BE49-F238E27FC236}">
                <a16:creationId xmlns:a16="http://schemas.microsoft.com/office/drawing/2014/main" id="{63165FA5-9F50-4633-AC9C-F4DD156471DE}"/>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7"/>
              </a:rPr>
              <a:t>#</a:t>
            </a:r>
            <a:r>
              <a:rPr lang="en-US" sz="1400" err="1">
                <a:latin typeface="Poppins Light" panose="020B0604020202020204" charset="0"/>
                <a:cs typeface="Poppins Light" panose="020B0604020202020204" charset="0"/>
                <a:hlinkClick r:id="rId7"/>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2020130"/>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751814"/>
          </a:xfrm>
          <a:prstGeom prst="rect">
            <a:avLst/>
          </a:prstGeom>
        </p:spPr>
        <p:txBody>
          <a:bodyPr wrap="square">
            <a:spAutoFit/>
          </a:bodyPr>
          <a:lstStyle/>
          <a:p>
            <a:pPr lvl="0" defTabSz="914400">
              <a:lnSpc>
                <a:spcPct val="150000"/>
              </a:lnSpc>
              <a:spcBef>
                <a:spcPts val="1000"/>
              </a:spcBef>
              <a:buClr>
                <a:srgbClr val="FFB900"/>
              </a:buClr>
              <a:buSzPct val="122000"/>
            </a:pPr>
            <a:r>
              <a:rPr lang="es-ES" sz="1800">
                <a:solidFill>
                  <a:srgbClr val="2F303A"/>
                </a:solidFill>
                <a:latin typeface="Poppins ExtraLight" pitchFamily="2" charset="77"/>
                <a:cs typeface="Poppins ExtraLight" pitchFamily="2" charset="77"/>
              </a:rPr>
              <a:t>Llamamos </a:t>
            </a:r>
            <a:r>
              <a:rPr lang="es-ES" sz="1800" err="1">
                <a:solidFill>
                  <a:srgbClr val="2F303A"/>
                </a:solidFill>
                <a:latin typeface="Poppins ExtraLight" pitchFamily="2" charset="77"/>
                <a:cs typeface="Poppins ExtraLight" pitchFamily="2" charset="77"/>
              </a:rPr>
              <a:t>layout</a:t>
            </a:r>
            <a:r>
              <a:rPr lang="es-ES" sz="1800">
                <a:solidFill>
                  <a:srgbClr val="2F303A"/>
                </a:solidFill>
                <a:latin typeface="Poppins ExtraLight" pitchFamily="2" charset="77"/>
                <a:cs typeface="Poppins ExtraLight" pitchFamily="2" charset="77"/>
              </a:rPr>
              <a:t> al modo en que colocamos las diferentes cajas en una página o documento. Para esto, usamos las propiedades de display, position y </a:t>
            </a:r>
            <a:r>
              <a:rPr lang="es-ES" sz="1800" err="1">
                <a:solidFill>
                  <a:srgbClr val="2F303A"/>
                </a:solidFill>
                <a:latin typeface="Poppins ExtraLight" pitchFamily="2" charset="77"/>
                <a:cs typeface="Poppins ExtraLight" pitchFamily="2" charset="77"/>
              </a:rPr>
              <a:t>float</a:t>
            </a:r>
            <a:r>
              <a:rPr lang="es-ES" sz="1800">
                <a:solidFill>
                  <a:srgbClr val="2F303A"/>
                </a:solidFill>
                <a:latin typeface="Poppins ExtraLight" pitchFamily="2" charset="77"/>
                <a:cs typeface="Poppins ExtraLight" pitchFamily="2" charset="77"/>
              </a:rPr>
              <a:t>.</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Display</a:t>
            </a:r>
            <a:r>
              <a:rPr lang="es-ES" sz="1800">
                <a:solidFill>
                  <a:srgbClr val="2F303A"/>
                </a:solidFill>
                <a:latin typeface="Poppins ExtraLight" pitchFamily="2" charset="77"/>
                <a:cs typeface="Poppins ExtraLight" pitchFamily="2" charset="77"/>
              </a:rPr>
              <a:t>: especifica el modo de actuar de la propia caja con respecto a otras. Los distintos elementos ya llevan configurado un display especifico por defecto, por ejemplo, las etiquetas p representan bloques, mientras que las </a:t>
            </a:r>
            <a:r>
              <a:rPr lang="es-ES" sz="1800" err="1">
                <a:solidFill>
                  <a:srgbClr val="2F303A"/>
                </a:solidFill>
                <a:latin typeface="Poppins ExtraLight" pitchFamily="2" charset="77"/>
                <a:cs typeface="Poppins ExtraLight" pitchFamily="2" charset="77"/>
              </a:rPr>
              <a:t>span</a:t>
            </a:r>
            <a:r>
              <a:rPr lang="es-ES" sz="1800">
                <a:solidFill>
                  <a:srgbClr val="2F303A"/>
                </a:solidFill>
                <a:latin typeface="Poppins ExtraLight" pitchFamily="2" charset="77"/>
                <a:cs typeface="Poppins ExtraLight" pitchFamily="2" charset="77"/>
              </a:rPr>
              <a:t>, son elementos en línea. Esto implica, por ejemplo, que los </a:t>
            </a:r>
            <a:r>
              <a:rPr lang="es-ES" sz="1800" err="1">
                <a:solidFill>
                  <a:srgbClr val="2F303A"/>
                </a:solidFill>
                <a:latin typeface="Poppins ExtraLight" pitchFamily="2" charset="77"/>
                <a:cs typeface="Poppins ExtraLight" pitchFamily="2" charset="77"/>
              </a:rPr>
              <a:t>span</a:t>
            </a:r>
            <a:r>
              <a:rPr lang="es-ES" sz="1800">
                <a:solidFill>
                  <a:srgbClr val="2F303A"/>
                </a:solidFill>
                <a:latin typeface="Poppins ExtraLight" pitchFamily="2" charset="77"/>
                <a:cs typeface="Poppins ExtraLight" pitchFamily="2" charset="77"/>
              </a:rPr>
              <a:t> se coloquen unos junto a otros, mientras que los p se colocan unos debajo de otros. Tablas y listas tienen sus propios display. </a:t>
            </a:r>
            <a:br>
              <a:rPr lang="es-ES" sz="1800">
                <a:solidFill>
                  <a:srgbClr val="2F303A"/>
                </a:solidFill>
                <a:latin typeface="Poppins ExtraLight" pitchFamily="2" charset="77"/>
                <a:cs typeface="Poppins ExtraLight" pitchFamily="2" charset="77"/>
              </a:rPr>
            </a:br>
            <a:r>
              <a:rPr lang="es-ES" sz="1800" b="1">
                <a:solidFill>
                  <a:srgbClr val="2F303A"/>
                </a:solidFill>
                <a:latin typeface="Poppins ExtraLight" pitchFamily="2" charset="77"/>
                <a:cs typeface="Poppins ExtraLight" pitchFamily="2" charset="77"/>
              </a:rPr>
              <a:t>Display vs </a:t>
            </a:r>
            <a:r>
              <a:rPr lang="es-ES" sz="1800" b="1" err="1">
                <a:solidFill>
                  <a:srgbClr val="2F303A"/>
                </a:solidFill>
                <a:latin typeface="Poppins ExtraLight" pitchFamily="2" charset="77"/>
                <a:cs typeface="Poppins ExtraLight" pitchFamily="2" charset="77"/>
              </a:rPr>
              <a:t>visibility</a:t>
            </a:r>
            <a:r>
              <a:rPr lang="es-ES" sz="1800">
                <a:solidFill>
                  <a:srgbClr val="2F303A"/>
                </a:solidFill>
                <a:latin typeface="Poppins ExtraLight" pitchFamily="2" charset="77"/>
                <a:cs typeface="Poppins ExtraLight" pitchFamily="2" charset="77"/>
              </a:rPr>
              <a:t>: cuando queremos ocultar elementos, tenemos estas dos opciones. La diferencia es que </a:t>
            </a:r>
            <a:r>
              <a:rPr lang="es-ES" sz="1800" err="1">
                <a:solidFill>
                  <a:srgbClr val="2F303A"/>
                </a:solidFill>
                <a:latin typeface="Poppins ExtraLight" pitchFamily="2" charset="77"/>
                <a:cs typeface="Poppins ExtraLight" pitchFamily="2" charset="77"/>
              </a:rPr>
              <a:t>visibility</a:t>
            </a:r>
            <a:r>
              <a:rPr lang="es-ES" sz="1800">
                <a:solidFill>
                  <a:srgbClr val="2F303A"/>
                </a:solidFill>
                <a:latin typeface="Poppins ExtraLight" pitchFamily="2" charset="77"/>
                <a:cs typeface="Poppins ExtraLight" pitchFamily="2" charset="77"/>
              </a:rPr>
              <a:t> oculta el elemento a la vista, pero sigue ocupando un espacio en el </a:t>
            </a:r>
            <a:r>
              <a:rPr lang="es-ES" sz="1800" err="1">
                <a:solidFill>
                  <a:srgbClr val="2F303A"/>
                </a:solidFill>
                <a:latin typeface="Poppins ExtraLight" pitchFamily="2" charset="77"/>
                <a:cs typeface="Poppins ExtraLight" pitchFamily="2" charset="77"/>
              </a:rPr>
              <a:t>layout</a:t>
            </a:r>
            <a:r>
              <a:rPr lang="es-ES" sz="1800">
                <a:solidFill>
                  <a:srgbClr val="2F303A"/>
                </a:solidFill>
                <a:latin typeface="Poppins ExtraLight" pitchFamily="2" charset="77"/>
                <a:cs typeface="Poppins ExtraLight" pitchFamily="2" charset="77"/>
              </a:rPr>
              <a:t>. Si usamos display: </a:t>
            </a:r>
            <a:r>
              <a:rPr lang="es-ES" sz="1800" err="1">
                <a:solidFill>
                  <a:srgbClr val="2F303A"/>
                </a:solidFill>
                <a:latin typeface="Poppins ExtraLight" pitchFamily="2" charset="77"/>
                <a:cs typeface="Poppins ExtraLight" pitchFamily="2" charset="77"/>
              </a:rPr>
              <a:t>none</a:t>
            </a:r>
            <a:r>
              <a:rPr lang="es-ES" sz="1800">
                <a:solidFill>
                  <a:srgbClr val="2F303A"/>
                </a:solidFill>
                <a:latin typeface="Poppins ExtraLight" pitchFamily="2" charset="77"/>
                <a:cs typeface="Poppins ExtraLight" pitchFamily="2" charset="77"/>
              </a:rPr>
              <a:t>, el elemento desaparece del todo del </a:t>
            </a:r>
            <a:r>
              <a:rPr lang="es-ES" sz="1800" err="1">
                <a:solidFill>
                  <a:srgbClr val="2F303A"/>
                </a:solidFill>
                <a:latin typeface="Poppins ExtraLight" pitchFamily="2" charset="77"/>
                <a:cs typeface="Poppins ExtraLight" pitchFamily="2" charset="77"/>
              </a:rPr>
              <a:t>layout</a:t>
            </a:r>
            <a:r>
              <a:rPr lang="es-ES" sz="1800">
                <a:solidFill>
                  <a:srgbClr val="2F303A"/>
                </a:solidFill>
                <a:latin typeface="Poppins ExtraLight" pitchFamily="2" charset="77"/>
                <a:cs typeface="Poppins ExtraLight" pitchFamily="2" charset="77"/>
              </a:rPr>
              <a:t>, dejando su espacio libre. block | </a:t>
            </a:r>
            <a:r>
              <a:rPr lang="es-ES" sz="1800" err="1">
                <a:solidFill>
                  <a:srgbClr val="2F303A"/>
                </a:solidFill>
                <a:latin typeface="Poppins ExtraLight" pitchFamily="2" charset="77"/>
                <a:cs typeface="Poppins ExtraLight" pitchFamily="2" charset="77"/>
              </a:rPr>
              <a:t>inline</a:t>
            </a:r>
            <a:r>
              <a:rPr lang="es-ES" sz="1800">
                <a:solidFill>
                  <a:srgbClr val="2F303A"/>
                </a:solidFill>
                <a:latin typeface="Poppins ExtraLight" pitchFamily="2" charset="77"/>
                <a:cs typeface="Poppins ExtraLight" pitchFamily="2" charset="77"/>
              </a:rPr>
              <a:t> | </a:t>
            </a:r>
            <a:r>
              <a:rPr lang="es-ES" sz="1800" err="1">
                <a:solidFill>
                  <a:srgbClr val="2F303A"/>
                </a:solidFill>
                <a:latin typeface="Poppins ExtraLight" pitchFamily="2" charset="77"/>
                <a:cs typeface="Poppins ExtraLight" pitchFamily="2" charset="77"/>
              </a:rPr>
              <a:t>inline</a:t>
            </a:r>
            <a:r>
              <a:rPr lang="es-ES" sz="1800">
                <a:solidFill>
                  <a:srgbClr val="2F303A"/>
                </a:solidFill>
                <a:latin typeface="Poppins ExtraLight" pitchFamily="2" charset="77"/>
                <a:cs typeface="Poppins ExtraLight" pitchFamily="2" charset="77"/>
              </a:rPr>
              <a:t>-block | </a:t>
            </a:r>
            <a:r>
              <a:rPr lang="es-ES" sz="1800" err="1">
                <a:solidFill>
                  <a:srgbClr val="2F303A"/>
                </a:solidFill>
                <a:latin typeface="Poppins ExtraLight" pitchFamily="2" charset="77"/>
                <a:cs typeface="Poppins ExtraLight" pitchFamily="2" charset="77"/>
              </a:rPr>
              <a:t>none</a:t>
            </a:r>
            <a:endParaRPr lang="es-ES" sz="18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Estilo </a:t>
            </a:r>
            <a:r>
              <a:rPr lang="es-ES_tradnl" sz="4000">
                <a:solidFill>
                  <a:schemeClr val="tx1"/>
                </a:solidFill>
                <a:latin typeface="Poppins SemiBold" panose="00000700000000000000" pitchFamily="2" charset="0"/>
                <a:cs typeface="Poppins SemiBold" panose="00000700000000000000" pitchFamily="2" charset="0"/>
              </a:rPr>
              <a:t>de </a:t>
            </a:r>
            <a:r>
              <a:rPr lang="es-ES_tradnl" sz="4000" err="1">
                <a:solidFill>
                  <a:schemeClr val="tx1"/>
                </a:solidFill>
                <a:latin typeface="Poppins SemiBold" panose="00000700000000000000" pitchFamily="2" charset="0"/>
                <a:cs typeface="Poppins SemiBold" panose="00000700000000000000" pitchFamily="2" charset="0"/>
              </a:rPr>
              <a:t>layout</a:t>
            </a:r>
            <a:endParaRPr lang="es-ES_tradnl" sz="4000">
              <a:solidFill>
                <a:schemeClr val="tx1"/>
              </a:solidFill>
              <a:latin typeface="Poppins SemiBold" panose="00000700000000000000" pitchFamily="2" charset="0"/>
              <a:cs typeface="Poppins SemiBold" panose="00000700000000000000" pitchFamily="2" charset="0"/>
            </a:endParaRPr>
          </a:p>
        </p:txBody>
      </p:sp>
      <p:sp>
        <p:nvSpPr>
          <p:cNvPr id="5" name="TextBox 4">
            <a:extLst>
              <a:ext uri="{FF2B5EF4-FFF2-40B4-BE49-F238E27FC236}">
                <a16:creationId xmlns:a16="http://schemas.microsoft.com/office/drawing/2014/main" id="{1A726904-37F4-4934-BA58-679BE0699847}"/>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564691678"/>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884088"/>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Position</a:t>
            </a:r>
            <a:r>
              <a:rPr lang="es-ES" sz="1800">
                <a:solidFill>
                  <a:srgbClr val="2F303A"/>
                </a:solidFill>
                <a:latin typeface="Poppins ExtraLight" pitchFamily="2" charset="77"/>
                <a:cs typeface="Poppins ExtraLight" pitchFamily="2" charset="77"/>
              </a:rPr>
              <a:t>: con la posición, indicamos cómo se comportará el elemento con respecto al flujo normal de colocación de los elementos, lo cual se indica con la posición </a:t>
            </a:r>
            <a:r>
              <a:rPr lang="es-ES" sz="1800" err="1">
                <a:solidFill>
                  <a:srgbClr val="2F303A"/>
                </a:solidFill>
                <a:latin typeface="Poppins ExtraLight" pitchFamily="2" charset="77"/>
                <a:cs typeface="Poppins ExtraLight" pitchFamily="2" charset="77"/>
              </a:rPr>
              <a:t>Static</a:t>
            </a:r>
            <a:r>
              <a:rPr lang="es-ES" sz="1800">
                <a:solidFill>
                  <a:srgbClr val="2F303A"/>
                </a:solidFill>
                <a:latin typeface="Poppins ExtraLight" pitchFamily="2" charset="77"/>
                <a:cs typeface="Poppins ExtraLight" pitchFamily="2" charset="77"/>
              </a:rPr>
              <a:t>. </a:t>
            </a:r>
            <a:endParaRPr lang="es-ES" sz="16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Estilo </a:t>
            </a:r>
            <a:r>
              <a:rPr lang="es-ES_tradnl" sz="4000">
                <a:solidFill>
                  <a:schemeClr val="tx1"/>
                </a:solidFill>
                <a:latin typeface="Poppins SemiBold" panose="00000700000000000000" pitchFamily="2" charset="0"/>
                <a:cs typeface="Poppins SemiBold" panose="00000700000000000000" pitchFamily="2" charset="0"/>
              </a:rPr>
              <a:t>de </a:t>
            </a:r>
            <a:r>
              <a:rPr lang="es-ES_tradnl" sz="4000" err="1">
                <a:solidFill>
                  <a:schemeClr val="tx1"/>
                </a:solidFill>
                <a:latin typeface="Poppins SemiBold" panose="00000700000000000000" pitchFamily="2" charset="0"/>
                <a:cs typeface="Poppins SemiBold" panose="00000700000000000000" pitchFamily="2" charset="0"/>
              </a:rPr>
              <a:t>layout</a:t>
            </a:r>
            <a:r>
              <a:rPr lang="es-ES_tradnl" sz="4000">
                <a:solidFill>
                  <a:schemeClr val="tx1"/>
                </a:solidFill>
                <a:latin typeface="Poppins SemiBold" panose="00000700000000000000" pitchFamily="2" charset="0"/>
                <a:cs typeface="Poppins SemiBold" panose="00000700000000000000" pitchFamily="2" charset="0"/>
              </a:rPr>
              <a:t> (II)</a:t>
            </a:r>
          </a:p>
        </p:txBody>
      </p:sp>
      <p:sp>
        <p:nvSpPr>
          <p:cNvPr id="5" name="Rectángulo 4">
            <a:extLst>
              <a:ext uri="{FF2B5EF4-FFF2-40B4-BE49-F238E27FC236}">
                <a16:creationId xmlns:a16="http://schemas.microsoft.com/office/drawing/2014/main" id="{930471DA-0190-402A-B934-C45FB95054B7}"/>
              </a:ext>
            </a:extLst>
          </p:cNvPr>
          <p:cNvSpPr/>
          <p:nvPr/>
        </p:nvSpPr>
        <p:spPr>
          <a:xfrm>
            <a:off x="1542473" y="2462954"/>
            <a:ext cx="10235330" cy="3377078"/>
          </a:xfrm>
          <a:prstGeom prst="rect">
            <a:avLst/>
          </a:prstGeom>
        </p:spPr>
        <p:txBody>
          <a:bodyPr wrap="square">
            <a:spAutoFit/>
          </a:bodyPr>
          <a:lstStyle/>
          <a:p>
            <a:pPr marL="285750" lvl="0" indent="-285750" defTabSz="914400">
              <a:lnSpc>
                <a:spcPct val="150000"/>
              </a:lnSpc>
              <a:buClr>
                <a:srgbClr val="FFB900"/>
              </a:buClr>
              <a:buSzPct val="122000"/>
              <a:buFontTx/>
              <a:buChar char="-"/>
            </a:pPr>
            <a:r>
              <a:rPr lang="es-ES" sz="1800" b="1">
                <a:solidFill>
                  <a:srgbClr val="2F303A"/>
                </a:solidFill>
                <a:latin typeface="Poppins ExtraLight" pitchFamily="2" charset="77"/>
                <a:cs typeface="Poppins ExtraLight" pitchFamily="2" charset="77"/>
              </a:rPr>
              <a:t>Absolute</a:t>
            </a:r>
            <a:r>
              <a:rPr lang="es-ES" sz="1800">
                <a:solidFill>
                  <a:srgbClr val="2F303A"/>
                </a:solidFill>
                <a:latin typeface="Poppins ExtraLight" pitchFamily="2" charset="77"/>
                <a:cs typeface="Poppins ExtraLight" pitchFamily="2" charset="77"/>
              </a:rPr>
              <a:t>: se salta el flujo normal respecto al elemento posicionado anterior que lo contenga (es decir, el contenedor más próximo con un position diferente a </a:t>
            </a:r>
            <a:r>
              <a:rPr lang="es-ES" sz="1800" err="1">
                <a:solidFill>
                  <a:srgbClr val="2F303A"/>
                </a:solidFill>
                <a:latin typeface="Poppins ExtraLight" pitchFamily="2" charset="77"/>
                <a:cs typeface="Poppins ExtraLight" pitchFamily="2" charset="77"/>
              </a:rPr>
              <a:t>static</a:t>
            </a:r>
            <a:r>
              <a:rPr lang="es-ES" sz="1800">
                <a:solidFill>
                  <a:srgbClr val="2F303A"/>
                </a:solidFill>
                <a:latin typeface="Poppins ExtraLight" pitchFamily="2" charset="77"/>
                <a:cs typeface="Poppins ExtraLight" pitchFamily="2" charset="77"/>
              </a:rPr>
              <a:t>)</a:t>
            </a:r>
          </a:p>
          <a:p>
            <a:pPr marL="285750" lvl="0" indent="-285750" defTabSz="914400">
              <a:lnSpc>
                <a:spcPct val="150000"/>
              </a:lnSpc>
              <a:buClr>
                <a:srgbClr val="FFB900"/>
              </a:buClr>
              <a:buSzPct val="122000"/>
              <a:buFontTx/>
              <a:buChar char="-"/>
            </a:pPr>
            <a:r>
              <a:rPr lang="es-ES" sz="1800" b="1" err="1">
                <a:solidFill>
                  <a:srgbClr val="2F303A"/>
                </a:solidFill>
                <a:latin typeface="Poppins ExtraLight" pitchFamily="2" charset="77"/>
                <a:cs typeface="Poppins ExtraLight" pitchFamily="2" charset="77"/>
              </a:rPr>
              <a:t>Fixed</a:t>
            </a:r>
            <a:r>
              <a:rPr lang="es-ES" sz="1800">
                <a:solidFill>
                  <a:srgbClr val="2F303A"/>
                </a:solidFill>
                <a:latin typeface="Poppins ExtraLight" pitchFamily="2" charset="77"/>
                <a:cs typeface="Poppins ExtraLight" pitchFamily="2" charset="77"/>
              </a:rPr>
              <a:t>: se posiciona con respecto al </a:t>
            </a:r>
            <a:r>
              <a:rPr lang="es-ES" sz="1800" err="1">
                <a:solidFill>
                  <a:srgbClr val="2F303A"/>
                </a:solidFill>
                <a:latin typeface="Poppins ExtraLight" pitchFamily="2" charset="77"/>
                <a:cs typeface="Poppins ExtraLight" pitchFamily="2" charset="77"/>
              </a:rPr>
              <a:t>viewport</a:t>
            </a:r>
            <a:r>
              <a:rPr lang="es-ES" sz="1800">
                <a:solidFill>
                  <a:srgbClr val="2F303A"/>
                </a:solidFill>
                <a:latin typeface="Poppins ExtraLight" pitchFamily="2" charset="77"/>
                <a:cs typeface="Poppins ExtraLight" pitchFamily="2" charset="77"/>
              </a:rPr>
              <a:t>, por lo que permanecerá siempre en el lugar que le indiquemos, aunque hagamos </a:t>
            </a:r>
            <a:r>
              <a:rPr lang="es-ES" sz="1800" err="1">
                <a:solidFill>
                  <a:srgbClr val="2F303A"/>
                </a:solidFill>
                <a:latin typeface="Poppins ExtraLight" pitchFamily="2" charset="77"/>
                <a:cs typeface="Poppins ExtraLight" pitchFamily="2" charset="77"/>
              </a:rPr>
              <a:t>scroll</a:t>
            </a:r>
            <a:r>
              <a:rPr lang="es-ES" sz="1800">
                <a:solidFill>
                  <a:srgbClr val="2F303A"/>
                </a:solidFill>
                <a:latin typeface="Poppins ExtraLight" pitchFamily="2" charset="77"/>
                <a:cs typeface="Poppins ExtraLight" pitchFamily="2" charset="77"/>
              </a:rPr>
              <a:t>. </a:t>
            </a:r>
          </a:p>
          <a:p>
            <a:pPr marL="285750" lvl="0" indent="-285750" defTabSz="914400">
              <a:lnSpc>
                <a:spcPct val="150000"/>
              </a:lnSpc>
              <a:buClr>
                <a:srgbClr val="FFB900"/>
              </a:buClr>
              <a:buSzPct val="122000"/>
              <a:buFontTx/>
              <a:buChar char="-"/>
            </a:pPr>
            <a:r>
              <a:rPr lang="es-ES" sz="1800" b="1" err="1">
                <a:solidFill>
                  <a:srgbClr val="2F303A"/>
                </a:solidFill>
                <a:latin typeface="Poppins ExtraLight" pitchFamily="2" charset="77"/>
                <a:cs typeface="Poppins ExtraLight" pitchFamily="2" charset="77"/>
              </a:rPr>
              <a:t>Sticky</a:t>
            </a:r>
            <a:r>
              <a:rPr lang="es-ES" sz="1800">
                <a:solidFill>
                  <a:srgbClr val="2F303A"/>
                </a:solidFill>
                <a:latin typeface="Poppins ExtraLight" pitchFamily="2" charset="77"/>
                <a:cs typeface="Poppins ExtraLight" pitchFamily="2" charset="77"/>
              </a:rPr>
              <a:t>: se posiciona respecto al </a:t>
            </a:r>
            <a:r>
              <a:rPr lang="es-ES" sz="1800" err="1">
                <a:solidFill>
                  <a:srgbClr val="2F303A"/>
                </a:solidFill>
                <a:latin typeface="Poppins ExtraLight" pitchFamily="2" charset="77"/>
                <a:cs typeface="Poppins ExtraLight" pitchFamily="2" charset="77"/>
              </a:rPr>
              <a:t>scroll</a:t>
            </a:r>
            <a:r>
              <a:rPr lang="es-ES" sz="1800">
                <a:solidFill>
                  <a:srgbClr val="2F303A"/>
                </a:solidFill>
                <a:latin typeface="Poppins ExtraLight" pitchFamily="2" charset="77"/>
                <a:cs typeface="Poppins ExtraLight" pitchFamily="2" charset="77"/>
              </a:rPr>
              <a:t>, por lo que, mientras no hagamos </a:t>
            </a:r>
            <a:r>
              <a:rPr lang="es-ES" sz="1800" err="1">
                <a:solidFill>
                  <a:srgbClr val="2F303A"/>
                </a:solidFill>
                <a:latin typeface="Poppins ExtraLight" pitchFamily="2" charset="77"/>
                <a:cs typeface="Poppins ExtraLight" pitchFamily="2" charset="77"/>
              </a:rPr>
              <a:t>scroll</a:t>
            </a:r>
            <a:r>
              <a:rPr lang="es-ES" sz="1800">
                <a:solidFill>
                  <a:srgbClr val="2F303A"/>
                </a:solidFill>
                <a:latin typeface="Poppins ExtraLight" pitchFamily="2" charset="77"/>
                <a:cs typeface="Poppins ExtraLight" pitchFamily="2" charset="77"/>
              </a:rPr>
              <a:t>, no se notará diferencia con el resto y, después, actuará de forma similar a un </a:t>
            </a:r>
            <a:r>
              <a:rPr lang="es-ES" sz="1800" err="1">
                <a:solidFill>
                  <a:srgbClr val="2F303A"/>
                </a:solidFill>
                <a:latin typeface="Poppins ExtraLight" pitchFamily="2" charset="77"/>
                <a:cs typeface="Poppins ExtraLight" pitchFamily="2" charset="77"/>
              </a:rPr>
              <a:t>fixed</a:t>
            </a:r>
            <a:r>
              <a:rPr lang="es-ES" sz="1800">
                <a:solidFill>
                  <a:srgbClr val="2F303A"/>
                </a:solidFill>
                <a:latin typeface="Poppins ExtraLight" pitchFamily="2" charset="77"/>
                <a:cs typeface="Poppins ExtraLight" pitchFamily="2" charset="77"/>
              </a:rPr>
              <a:t>. </a:t>
            </a:r>
          </a:p>
          <a:p>
            <a:pPr marL="285750" lvl="0" indent="-285750" defTabSz="914400">
              <a:lnSpc>
                <a:spcPct val="150000"/>
              </a:lnSpc>
              <a:buClr>
                <a:srgbClr val="FFB900"/>
              </a:buClr>
              <a:buSzPct val="122000"/>
              <a:buFontTx/>
              <a:buChar char="-"/>
            </a:pPr>
            <a:r>
              <a:rPr lang="es-ES" sz="1800" b="1" err="1">
                <a:solidFill>
                  <a:srgbClr val="2F303A"/>
                </a:solidFill>
                <a:latin typeface="Poppins ExtraLight" pitchFamily="2" charset="77"/>
                <a:cs typeface="Poppins ExtraLight" pitchFamily="2" charset="77"/>
              </a:rPr>
              <a:t>Relative</a:t>
            </a:r>
            <a:r>
              <a:rPr lang="es-ES" sz="1800">
                <a:solidFill>
                  <a:srgbClr val="2F303A"/>
                </a:solidFill>
                <a:latin typeface="Poppins ExtraLight" pitchFamily="2" charset="77"/>
                <a:cs typeface="Poppins ExtraLight" pitchFamily="2" charset="77"/>
              </a:rPr>
              <a:t>: se posiciona respecto a su posición normal. Lo usaremos como referencia para incluir en su interior posicionamientos absolutos.</a:t>
            </a:r>
          </a:p>
        </p:txBody>
      </p:sp>
      <p:sp>
        <p:nvSpPr>
          <p:cNvPr id="7" name="TextBox 6">
            <a:extLst>
              <a:ext uri="{FF2B5EF4-FFF2-40B4-BE49-F238E27FC236}">
                <a16:creationId xmlns:a16="http://schemas.microsoft.com/office/drawing/2014/main" id="{AB7618E8-CA28-43E1-9467-FA3358CD17A0}"/>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501235392"/>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Estilo </a:t>
            </a:r>
            <a:r>
              <a:rPr lang="es-ES_tradnl" sz="4000">
                <a:solidFill>
                  <a:schemeClr val="tx1"/>
                </a:solidFill>
                <a:latin typeface="Poppins SemiBold" panose="00000700000000000000" pitchFamily="2" charset="0"/>
                <a:cs typeface="Poppins SemiBold" panose="00000700000000000000" pitchFamily="2" charset="0"/>
              </a:rPr>
              <a:t>de </a:t>
            </a:r>
            <a:r>
              <a:rPr lang="es-ES_tradnl" sz="4000" err="1">
                <a:solidFill>
                  <a:schemeClr val="tx1"/>
                </a:solidFill>
                <a:latin typeface="Poppins SemiBold" panose="00000700000000000000" pitchFamily="2" charset="0"/>
                <a:cs typeface="Poppins SemiBold" panose="00000700000000000000" pitchFamily="2" charset="0"/>
              </a:rPr>
              <a:t>layout</a:t>
            </a:r>
            <a:r>
              <a:rPr lang="es-ES_tradnl" sz="4000">
                <a:solidFill>
                  <a:schemeClr val="tx1"/>
                </a:solidFill>
                <a:latin typeface="Poppins SemiBold" panose="00000700000000000000" pitchFamily="2" charset="0"/>
                <a:cs typeface="Poppins SemiBold" panose="00000700000000000000" pitchFamily="2" charset="0"/>
              </a:rPr>
              <a:t> (III)</a:t>
            </a:r>
          </a:p>
        </p:txBody>
      </p:sp>
      <p:sp>
        <p:nvSpPr>
          <p:cNvPr id="8" name="Rectángulo 7">
            <a:extLst>
              <a:ext uri="{FF2B5EF4-FFF2-40B4-BE49-F238E27FC236}">
                <a16:creationId xmlns:a16="http://schemas.microsoft.com/office/drawing/2014/main" id="{F1592021-4455-4C57-A948-B31B14072B95}"/>
              </a:ext>
            </a:extLst>
          </p:cNvPr>
          <p:cNvSpPr/>
          <p:nvPr/>
        </p:nvSpPr>
        <p:spPr>
          <a:xfrm>
            <a:off x="1200239" y="1579793"/>
            <a:ext cx="10577564" cy="4464556"/>
          </a:xfrm>
          <a:prstGeom prst="rect">
            <a:avLst/>
          </a:prstGeom>
        </p:spPr>
        <p:txBody>
          <a:bodyPr wrap="square">
            <a:spAutoFit/>
          </a:bodyPr>
          <a:lstStyle/>
          <a:p>
            <a:pPr lvl="0" defTabSz="914400">
              <a:lnSpc>
                <a:spcPct val="150000"/>
              </a:lnSpc>
              <a:spcBef>
                <a:spcPts val="1000"/>
              </a:spcBef>
              <a:buClr>
                <a:srgbClr val="FFB900"/>
              </a:buClr>
              <a:buSzPct val="122000"/>
            </a:pPr>
            <a:r>
              <a:rPr lang="es-ES" sz="1800">
                <a:solidFill>
                  <a:srgbClr val="2F303A"/>
                </a:solidFill>
                <a:latin typeface="Poppins ExtraLight" pitchFamily="2" charset="77"/>
                <a:cs typeface="Poppins ExtraLight" pitchFamily="2" charset="77"/>
              </a:rPr>
              <a:t>Para tipos absolutos y fijos, podemos posicionarlos dentro de su elemento contenedor con las propiedades extra </a:t>
            </a:r>
            <a:r>
              <a:rPr lang="es-ES" sz="1800" b="1">
                <a:solidFill>
                  <a:srgbClr val="2F303A"/>
                </a:solidFill>
                <a:latin typeface="Poppins ExtraLight" pitchFamily="2" charset="77"/>
                <a:cs typeface="Poppins ExtraLight" pitchFamily="2" charset="77"/>
              </a:rPr>
              <a:t>top</a:t>
            </a:r>
            <a:r>
              <a:rPr lang="es-ES" sz="1800">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bottom</a:t>
            </a:r>
            <a:r>
              <a:rPr lang="es-ES" sz="1800">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right</a:t>
            </a:r>
            <a:r>
              <a:rPr lang="es-ES" sz="1800">
                <a:solidFill>
                  <a:srgbClr val="2F303A"/>
                </a:solidFill>
                <a:latin typeface="Poppins ExtraLight" pitchFamily="2" charset="77"/>
                <a:cs typeface="Poppins ExtraLight" pitchFamily="2" charset="77"/>
              </a:rPr>
              <a:t> y </a:t>
            </a:r>
            <a:r>
              <a:rPr lang="es-ES" sz="1800" b="1" err="1">
                <a:solidFill>
                  <a:srgbClr val="2F303A"/>
                </a:solidFill>
                <a:latin typeface="Poppins ExtraLight" pitchFamily="2" charset="77"/>
                <a:cs typeface="Poppins ExtraLight" pitchFamily="2" charset="77"/>
              </a:rPr>
              <a:t>left</a:t>
            </a:r>
            <a:r>
              <a:rPr lang="es-ES" sz="1800">
                <a:solidFill>
                  <a:srgbClr val="2F303A"/>
                </a:solidFill>
                <a:latin typeface="Poppins ExtraLight" pitchFamily="2" charset="77"/>
                <a:cs typeface="Poppins ExtraLight" pitchFamily="2" charset="77"/>
              </a:rPr>
              <a:t>. También podemos colocar unas cajas sobre otras y ordenar su jerarquía con </a:t>
            </a:r>
            <a:r>
              <a:rPr lang="es-ES" sz="1800" b="1">
                <a:solidFill>
                  <a:srgbClr val="2F303A"/>
                </a:solidFill>
                <a:latin typeface="Poppins ExtraLight" pitchFamily="2" charset="77"/>
                <a:cs typeface="Poppins ExtraLight" pitchFamily="2" charset="77"/>
              </a:rPr>
              <a:t>z-</a:t>
            </a:r>
            <a:r>
              <a:rPr lang="es-ES" sz="1800" b="1" err="1">
                <a:solidFill>
                  <a:srgbClr val="2F303A"/>
                </a:solidFill>
                <a:latin typeface="Poppins ExtraLight" pitchFamily="2" charset="77"/>
                <a:cs typeface="Poppins ExtraLight" pitchFamily="2" charset="77"/>
              </a:rPr>
              <a:t>index</a:t>
            </a:r>
            <a:r>
              <a:rPr lang="es-ES" sz="1800">
                <a:solidFill>
                  <a:srgbClr val="2F303A"/>
                </a:solidFill>
                <a:latin typeface="Poppins ExtraLight" pitchFamily="2" charset="77"/>
                <a:cs typeface="Poppins ExtraLight" pitchFamily="2" charset="77"/>
              </a:rPr>
              <a:t>, que acepta valores numéricos sin unidad de medida.</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Float</a:t>
            </a:r>
            <a:r>
              <a:rPr lang="es-ES" sz="1800">
                <a:solidFill>
                  <a:srgbClr val="2F303A"/>
                </a:solidFill>
                <a:latin typeface="Poppins ExtraLight" pitchFamily="2" charset="77"/>
                <a:cs typeface="Poppins ExtraLight" pitchFamily="2" charset="77"/>
              </a:rPr>
              <a:t>: nos indica donde se colocará la caja con respecto al resto de cajas, si ‘flotarán’ unas detrás de otras (</a:t>
            </a:r>
            <a:r>
              <a:rPr lang="es-ES" sz="1800" b="1" err="1">
                <a:solidFill>
                  <a:srgbClr val="2F303A"/>
                </a:solidFill>
                <a:latin typeface="Poppins ExtraLight" pitchFamily="2" charset="77"/>
                <a:cs typeface="Poppins ExtraLight" pitchFamily="2" charset="77"/>
              </a:rPr>
              <a:t>float</a:t>
            </a:r>
            <a:r>
              <a:rPr lang="es-ES" sz="1800" b="1">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left</a:t>
            </a:r>
            <a:r>
              <a:rPr lang="es-ES" sz="1800" b="1">
                <a:solidFill>
                  <a:srgbClr val="2F303A"/>
                </a:solidFill>
                <a:latin typeface="Poppins ExtraLight" pitchFamily="2" charset="77"/>
                <a:cs typeface="Poppins ExtraLight" pitchFamily="2" charset="77"/>
              </a:rPr>
              <a:t>;</a:t>
            </a:r>
            <a:r>
              <a:rPr lang="es-ES" sz="1800">
                <a:solidFill>
                  <a:srgbClr val="2F303A"/>
                </a:solidFill>
                <a:latin typeface="Poppins ExtraLight" pitchFamily="2" charset="77"/>
                <a:cs typeface="Poppins ExtraLight" pitchFamily="2" charset="77"/>
              </a:rPr>
              <a:t>) o si quedará a la izquierda del todo (</a:t>
            </a:r>
            <a:r>
              <a:rPr lang="es-ES" sz="1800" b="1" err="1">
                <a:solidFill>
                  <a:srgbClr val="2F303A"/>
                </a:solidFill>
                <a:latin typeface="Poppins ExtraLight" pitchFamily="2" charset="77"/>
                <a:cs typeface="Poppins ExtraLight" pitchFamily="2" charset="77"/>
              </a:rPr>
              <a:t>float</a:t>
            </a:r>
            <a:r>
              <a:rPr lang="es-ES" sz="1800" b="1">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right</a:t>
            </a:r>
            <a:r>
              <a:rPr lang="es-ES" sz="1800" b="1">
                <a:solidFill>
                  <a:srgbClr val="2F303A"/>
                </a:solidFill>
                <a:latin typeface="Poppins ExtraLight" pitchFamily="2" charset="77"/>
                <a:cs typeface="Poppins ExtraLight" pitchFamily="2" charset="77"/>
              </a:rPr>
              <a:t>;</a:t>
            </a:r>
            <a:r>
              <a:rPr lang="es-ES" sz="1800">
                <a:solidFill>
                  <a:srgbClr val="2F303A"/>
                </a:solidFill>
                <a:latin typeface="Poppins ExtraLight" pitchFamily="2" charset="77"/>
                <a:cs typeface="Poppins ExtraLight" pitchFamily="2" charset="77"/>
              </a:rPr>
              <a:t>), o si le quitaremos este comportamiento para que no lo herede (</a:t>
            </a:r>
            <a:r>
              <a:rPr lang="es-ES" sz="1800" b="1" err="1">
                <a:solidFill>
                  <a:srgbClr val="2F303A"/>
                </a:solidFill>
                <a:latin typeface="Poppins ExtraLight" pitchFamily="2" charset="77"/>
                <a:cs typeface="Poppins ExtraLight" pitchFamily="2" charset="77"/>
              </a:rPr>
              <a:t>float</a:t>
            </a:r>
            <a:r>
              <a:rPr lang="es-ES" sz="1800" b="1">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none</a:t>
            </a:r>
            <a:r>
              <a:rPr lang="es-ES" sz="1800" b="1">
                <a:solidFill>
                  <a:srgbClr val="2F303A"/>
                </a:solidFill>
                <a:latin typeface="Poppins ExtraLight" pitchFamily="2" charset="77"/>
                <a:cs typeface="Poppins ExtraLight" pitchFamily="2" charset="77"/>
              </a:rPr>
              <a:t>;</a:t>
            </a:r>
            <a:r>
              <a:rPr lang="es-ES" sz="1800">
                <a:solidFill>
                  <a:srgbClr val="2F303A"/>
                </a:solidFill>
                <a:latin typeface="Poppins ExtraLight" pitchFamily="2" charset="77"/>
                <a:cs typeface="Poppins ExtraLight" pitchFamily="2" charset="77"/>
              </a:rPr>
              <a:t>). Por otra parte, para cortar este flujo de cajas que se persiguen, tenemos una propiedad llamada </a:t>
            </a:r>
            <a:r>
              <a:rPr lang="es-ES" sz="1800" b="1" err="1">
                <a:solidFill>
                  <a:srgbClr val="2F303A"/>
                </a:solidFill>
                <a:latin typeface="Poppins ExtraLight" pitchFamily="2" charset="77"/>
                <a:cs typeface="Poppins ExtraLight" pitchFamily="2" charset="77"/>
              </a:rPr>
              <a:t>clear</a:t>
            </a:r>
            <a:r>
              <a:rPr lang="es-ES" sz="1800">
                <a:solidFill>
                  <a:srgbClr val="2F303A"/>
                </a:solidFill>
                <a:latin typeface="Poppins ExtraLight" pitchFamily="2" charset="77"/>
                <a:cs typeface="Poppins ExtraLight" pitchFamily="2" charset="77"/>
              </a:rPr>
              <a:t>, que no permite elementos flotantes a su izquierda, derecha o en general (</a:t>
            </a:r>
            <a:r>
              <a:rPr lang="es-ES" sz="1800" b="1" err="1">
                <a:solidFill>
                  <a:srgbClr val="2F303A"/>
                </a:solidFill>
                <a:latin typeface="Poppins ExtraLight" pitchFamily="2" charset="77"/>
                <a:cs typeface="Poppins ExtraLight" pitchFamily="2" charset="77"/>
              </a:rPr>
              <a:t>left</a:t>
            </a:r>
            <a:r>
              <a:rPr lang="es-ES" sz="1800" b="1">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right</a:t>
            </a:r>
            <a:r>
              <a:rPr lang="es-ES" sz="1800" b="1">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both</a:t>
            </a:r>
            <a:r>
              <a:rPr lang="es-ES" sz="1800">
                <a:solidFill>
                  <a:srgbClr val="2F303A"/>
                </a:solidFill>
                <a:latin typeface="Poppins ExtraLight" pitchFamily="2" charset="77"/>
                <a:cs typeface="Poppins ExtraLight" pitchFamily="2" charset="77"/>
              </a:rPr>
              <a:t>).</a:t>
            </a:r>
          </a:p>
          <a:p>
            <a:pPr lvl="0" defTabSz="914400">
              <a:lnSpc>
                <a:spcPct val="150000"/>
              </a:lnSpc>
              <a:spcBef>
                <a:spcPts val="1000"/>
              </a:spcBef>
              <a:buClr>
                <a:srgbClr val="FFB900"/>
              </a:buClr>
              <a:buSzPct val="122000"/>
            </a:pPr>
            <a:r>
              <a:rPr lang="es-ES" sz="1800">
                <a:solidFill>
                  <a:srgbClr val="2F303A"/>
                </a:solidFill>
                <a:latin typeface="Poppins ExtraLight" pitchFamily="2" charset="77"/>
                <a:cs typeface="Poppins ExtraLight" pitchFamily="2" charset="77"/>
              </a:rPr>
              <a:t>Con </a:t>
            </a:r>
            <a:r>
              <a:rPr lang="es-ES" sz="1800" err="1">
                <a:solidFill>
                  <a:srgbClr val="2F303A"/>
                </a:solidFill>
                <a:latin typeface="Poppins ExtraLight" pitchFamily="2" charset="77"/>
                <a:cs typeface="Poppins ExtraLight" pitchFamily="2" charset="77"/>
              </a:rPr>
              <a:t>float</a:t>
            </a:r>
            <a:r>
              <a:rPr lang="es-ES" sz="1800">
                <a:solidFill>
                  <a:srgbClr val="2F303A"/>
                </a:solidFill>
                <a:latin typeface="Poppins ExtraLight" pitchFamily="2" charset="77"/>
                <a:cs typeface="Poppins ExtraLight" pitchFamily="2" charset="77"/>
              </a:rPr>
              <a:t>, podemos crear columnas y filas, usando </a:t>
            </a:r>
            <a:r>
              <a:rPr lang="es-ES" sz="1800" err="1">
                <a:solidFill>
                  <a:srgbClr val="2F303A"/>
                </a:solidFill>
                <a:latin typeface="Poppins ExtraLight" pitchFamily="2" charset="77"/>
                <a:cs typeface="Poppins ExtraLight" pitchFamily="2" charset="77"/>
              </a:rPr>
              <a:t>clear</a:t>
            </a:r>
            <a:r>
              <a:rPr lang="es-ES" sz="1800">
                <a:solidFill>
                  <a:srgbClr val="2F303A"/>
                </a:solidFill>
                <a:latin typeface="Poppins ExtraLight" pitchFamily="2" charset="77"/>
                <a:cs typeface="Poppins ExtraLight" pitchFamily="2" charset="77"/>
              </a:rPr>
              <a:t> para indicar estas últimas.</a:t>
            </a:r>
          </a:p>
        </p:txBody>
      </p:sp>
      <p:sp>
        <p:nvSpPr>
          <p:cNvPr id="5" name="TextBox 4">
            <a:extLst>
              <a:ext uri="{FF2B5EF4-FFF2-40B4-BE49-F238E27FC236}">
                <a16:creationId xmlns:a16="http://schemas.microsoft.com/office/drawing/2014/main" id="{4C925A60-7ADA-4DD0-98AC-998E04DEAD25}"/>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858636763"/>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Estilo </a:t>
            </a:r>
            <a:r>
              <a:rPr lang="es-ES_tradnl" sz="4000">
                <a:solidFill>
                  <a:schemeClr val="tx1"/>
                </a:solidFill>
                <a:latin typeface="Poppins SemiBold" panose="00000700000000000000" pitchFamily="2" charset="0"/>
                <a:cs typeface="Poppins SemiBold" panose="00000700000000000000" pitchFamily="2" charset="0"/>
              </a:rPr>
              <a:t>de </a:t>
            </a:r>
            <a:r>
              <a:rPr lang="es-ES_tradnl" sz="4000" err="1">
                <a:solidFill>
                  <a:schemeClr val="tx1"/>
                </a:solidFill>
                <a:latin typeface="Poppins SemiBold" panose="00000700000000000000" pitchFamily="2" charset="0"/>
                <a:cs typeface="Poppins SemiBold" panose="00000700000000000000" pitchFamily="2" charset="0"/>
              </a:rPr>
              <a:t>layout</a:t>
            </a:r>
            <a:r>
              <a:rPr lang="es-ES_tradnl" sz="4000">
                <a:solidFill>
                  <a:schemeClr val="tx1"/>
                </a:solidFill>
                <a:latin typeface="Poppins SemiBold" panose="00000700000000000000" pitchFamily="2" charset="0"/>
                <a:cs typeface="Poppins SemiBold" panose="00000700000000000000" pitchFamily="2" charset="0"/>
              </a:rPr>
              <a:t> (IV)</a:t>
            </a:r>
          </a:p>
        </p:txBody>
      </p:sp>
      <p:sp>
        <p:nvSpPr>
          <p:cNvPr id="8" name="Rectángulo 7">
            <a:extLst>
              <a:ext uri="{FF2B5EF4-FFF2-40B4-BE49-F238E27FC236}">
                <a16:creationId xmlns:a16="http://schemas.microsoft.com/office/drawing/2014/main" id="{F1592021-4455-4C57-A948-B31B14072B95}"/>
              </a:ext>
            </a:extLst>
          </p:cNvPr>
          <p:cNvSpPr/>
          <p:nvPr/>
        </p:nvSpPr>
        <p:spPr>
          <a:xfrm>
            <a:off x="1200239" y="1579793"/>
            <a:ext cx="10577564" cy="3377078"/>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Overflow</a:t>
            </a:r>
            <a:r>
              <a:rPr lang="es-ES" sz="1800">
                <a:solidFill>
                  <a:srgbClr val="2F303A"/>
                </a:solidFill>
                <a:latin typeface="Poppins ExtraLight" pitchFamily="2" charset="77"/>
                <a:cs typeface="Poppins ExtraLight" pitchFamily="2" charset="77"/>
              </a:rPr>
              <a:t>: cuando tenemos una caja con dimensiones especificas y el contenido de la misma rebasa estas dimensiones, tenemos que indicar con </a:t>
            </a:r>
            <a:r>
              <a:rPr lang="es-ES" sz="1800" err="1">
                <a:solidFill>
                  <a:srgbClr val="2F303A"/>
                </a:solidFill>
                <a:latin typeface="Poppins ExtraLight" pitchFamily="2" charset="77"/>
                <a:cs typeface="Poppins ExtraLight" pitchFamily="2" charset="77"/>
              </a:rPr>
              <a:t>overflow</a:t>
            </a:r>
            <a:r>
              <a:rPr lang="es-ES" sz="1800">
                <a:solidFill>
                  <a:srgbClr val="2F303A"/>
                </a:solidFill>
                <a:latin typeface="Poppins ExtraLight" pitchFamily="2" charset="77"/>
                <a:cs typeface="Poppins ExtraLight" pitchFamily="2" charset="77"/>
              </a:rPr>
              <a:t> cual será el comportamiento de la caja con respecto a ese contenido que se sale. </a:t>
            </a:r>
            <a:r>
              <a:rPr lang="es-ES" sz="1800" err="1">
                <a:solidFill>
                  <a:srgbClr val="2F303A"/>
                </a:solidFill>
                <a:latin typeface="Poppins ExtraLight" pitchFamily="2" charset="77"/>
                <a:cs typeface="Poppins ExtraLight" pitchFamily="2" charset="77"/>
              </a:rPr>
              <a:t>Overflow</a:t>
            </a:r>
            <a:r>
              <a:rPr lang="es-ES" sz="1800">
                <a:solidFill>
                  <a:srgbClr val="2F303A"/>
                </a:solidFill>
                <a:latin typeface="Poppins ExtraLight" pitchFamily="2" charset="77"/>
                <a:cs typeface="Poppins ExtraLight" pitchFamily="2" charset="77"/>
              </a:rPr>
              <a:t> permite los valores </a:t>
            </a:r>
            <a:r>
              <a:rPr lang="es-ES" sz="1800" b="1">
                <a:solidFill>
                  <a:srgbClr val="2F303A"/>
                </a:solidFill>
                <a:latin typeface="Poppins ExtraLight" pitchFamily="2" charset="77"/>
                <a:cs typeface="Poppins ExtraLight" pitchFamily="2" charset="77"/>
              </a:rPr>
              <a:t>visible</a:t>
            </a:r>
            <a:r>
              <a:rPr lang="es-ES" sz="1800">
                <a:solidFill>
                  <a:srgbClr val="2F303A"/>
                </a:solidFill>
                <a:latin typeface="Poppins ExtraLight" pitchFamily="2" charset="77"/>
                <a:cs typeface="Poppins ExtraLight" pitchFamily="2" charset="77"/>
              </a:rPr>
              <a:t> (por defecto, que se siga viendo el contenido), </a:t>
            </a:r>
            <a:r>
              <a:rPr lang="es-ES" sz="1800" b="1" err="1">
                <a:solidFill>
                  <a:srgbClr val="2F303A"/>
                </a:solidFill>
                <a:latin typeface="Poppins ExtraLight" pitchFamily="2" charset="77"/>
                <a:cs typeface="Poppins ExtraLight" pitchFamily="2" charset="77"/>
              </a:rPr>
              <a:t>hidden</a:t>
            </a:r>
            <a:r>
              <a:rPr lang="es-ES" sz="1800">
                <a:solidFill>
                  <a:srgbClr val="2F303A"/>
                </a:solidFill>
                <a:latin typeface="Poppins ExtraLight" pitchFamily="2" charset="77"/>
                <a:cs typeface="Poppins ExtraLight" pitchFamily="2" charset="77"/>
              </a:rPr>
              <a:t> (ocultar ese contenido a la vista, quedando truncado dentro </a:t>
            </a:r>
            <a:br>
              <a:rPr lang="es-ES" sz="1800">
                <a:solidFill>
                  <a:srgbClr val="2F303A"/>
                </a:solidFill>
                <a:latin typeface="Poppins ExtraLight" pitchFamily="2" charset="77"/>
                <a:cs typeface="Poppins ExtraLight" pitchFamily="2" charset="77"/>
              </a:rPr>
            </a:br>
            <a:r>
              <a:rPr lang="es-ES" sz="1800">
                <a:solidFill>
                  <a:srgbClr val="2F303A"/>
                </a:solidFill>
                <a:latin typeface="Poppins ExtraLight" pitchFamily="2" charset="77"/>
                <a:cs typeface="Poppins ExtraLight" pitchFamily="2" charset="77"/>
              </a:rPr>
              <a:t>de la caja), </a:t>
            </a:r>
            <a:r>
              <a:rPr lang="es-ES" sz="1800" b="1" err="1">
                <a:solidFill>
                  <a:srgbClr val="2F303A"/>
                </a:solidFill>
                <a:latin typeface="Poppins ExtraLight" pitchFamily="2" charset="77"/>
                <a:cs typeface="Poppins ExtraLight" pitchFamily="2" charset="77"/>
              </a:rPr>
              <a:t>scroll</a:t>
            </a:r>
            <a:r>
              <a:rPr lang="es-ES" sz="1800">
                <a:solidFill>
                  <a:srgbClr val="2F303A"/>
                </a:solidFill>
                <a:latin typeface="Poppins ExtraLight" pitchFamily="2" charset="77"/>
                <a:cs typeface="Poppins ExtraLight" pitchFamily="2" charset="77"/>
              </a:rPr>
              <a:t> (se añaden las dos barras de </a:t>
            </a:r>
            <a:br>
              <a:rPr lang="es-ES" sz="1800">
                <a:solidFill>
                  <a:srgbClr val="2F303A"/>
                </a:solidFill>
                <a:latin typeface="Poppins ExtraLight" pitchFamily="2" charset="77"/>
                <a:cs typeface="Poppins ExtraLight" pitchFamily="2" charset="77"/>
              </a:rPr>
            </a:br>
            <a:r>
              <a:rPr lang="es-ES" sz="1800" err="1">
                <a:solidFill>
                  <a:srgbClr val="2F303A"/>
                </a:solidFill>
                <a:latin typeface="Poppins ExtraLight" pitchFamily="2" charset="77"/>
                <a:cs typeface="Poppins ExtraLight" pitchFamily="2" charset="77"/>
              </a:rPr>
              <a:t>scroll</a:t>
            </a:r>
            <a:r>
              <a:rPr lang="es-ES" sz="1800">
                <a:solidFill>
                  <a:srgbClr val="2F303A"/>
                </a:solidFill>
                <a:latin typeface="Poppins ExtraLight" pitchFamily="2" charset="77"/>
                <a:cs typeface="Poppins ExtraLight" pitchFamily="2" charset="77"/>
              </a:rPr>
              <a:t> a al caja, que se convierte en </a:t>
            </a:r>
            <a:r>
              <a:rPr lang="es-ES" sz="1800" err="1">
                <a:solidFill>
                  <a:srgbClr val="2F303A"/>
                </a:solidFill>
                <a:latin typeface="Poppins ExtraLight" pitchFamily="2" charset="77"/>
                <a:cs typeface="Poppins ExtraLight" pitchFamily="2" charset="77"/>
              </a:rPr>
              <a:t>scrollable</a:t>
            </a:r>
            <a:r>
              <a:rPr lang="es-ES" sz="1800">
                <a:solidFill>
                  <a:srgbClr val="2F303A"/>
                </a:solidFill>
                <a:latin typeface="Poppins ExtraLight" pitchFamily="2" charset="77"/>
                <a:cs typeface="Poppins ExtraLight" pitchFamily="2" charset="77"/>
              </a:rPr>
              <a:t>) y </a:t>
            </a:r>
            <a:br>
              <a:rPr lang="es-ES" sz="1800">
                <a:solidFill>
                  <a:srgbClr val="2F303A"/>
                </a:solidFill>
                <a:latin typeface="Poppins ExtraLight" pitchFamily="2" charset="77"/>
                <a:cs typeface="Poppins ExtraLight" pitchFamily="2" charset="77"/>
              </a:rPr>
            </a:br>
            <a:r>
              <a:rPr lang="es-ES" sz="1800" b="1">
                <a:solidFill>
                  <a:srgbClr val="2F303A"/>
                </a:solidFill>
                <a:latin typeface="Poppins ExtraLight" pitchFamily="2" charset="77"/>
                <a:cs typeface="Poppins ExtraLight" pitchFamily="2" charset="77"/>
              </a:rPr>
              <a:t>auto</a:t>
            </a:r>
            <a:r>
              <a:rPr lang="es-ES" sz="1800">
                <a:solidFill>
                  <a:srgbClr val="2F303A"/>
                </a:solidFill>
                <a:latin typeface="Poppins ExtraLight" pitchFamily="2" charset="77"/>
                <a:cs typeface="Poppins ExtraLight" pitchFamily="2" charset="77"/>
              </a:rPr>
              <a:t> (crea una caja </a:t>
            </a:r>
            <a:r>
              <a:rPr lang="es-ES" sz="1800" err="1">
                <a:solidFill>
                  <a:srgbClr val="2F303A"/>
                </a:solidFill>
                <a:latin typeface="Poppins ExtraLight" pitchFamily="2" charset="77"/>
                <a:cs typeface="Poppins ExtraLight" pitchFamily="2" charset="77"/>
              </a:rPr>
              <a:t>scrollable</a:t>
            </a:r>
            <a:r>
              <a:rPr lang="es-ES" sz="1800">
                <a:solidFill>
                  <a:srgbClr val="2F303A"/>
                </a:solidFill>
                <a:latin typeface="Poppins ExtraLight" pitchFamily="2" charset="77"/>
                <a:cs typeface="Poppins ExtraLight" pitchFamily="2" charset="77"/>
              </a:rPr>
              <a:t> donde se necesita).</a:t>
            </a:r>
          </a:p>
        </p:txBody>
      </p:sp>
      <p:pic>
        <p:nvPicPr>
          <p:cNvPr id="5" name="Imagen 4">
            <a:extLst>
              <a:ext uri="{FF2B5EF4-FFF2-40B4-BE49-F238E27FC236}">
                <a16:creationId xmlns:a16="http://schemas.microsoft.com/office/drawing/2014/main" id="{BC2C1D9E-A7F4-4B12-BF65-4B566866C3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3224" y="3497262"/>
            <a:ext cx="4394579" cy="3044162"/>
          </a:xfrm>
          <a:prstGeom prst="rect">
            <a:avLst/>
          </a:prstGeom>
        </p:spPr>
      </p:pic>
      <p:sp>
        <p:nvSpPr>
          <p:cNvPr id="7" name="TextBox 6">
            <a:extLst>
              <a:ext uri="{FF2B5EF4-FFF2-40B4-BE49-F238E27FC236}">
                <a16:creationId xmlns:a16="http://schemas.microsoft.com/office/drawing/2014/main" id="{22340B84-FC09-410C-8BE9-B1AAFD865F3B}"/>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376715247"/>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Captura de pantalla 2017-09-21 a las 13.05.1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436475" cy="6994525"/>
          </a:xfrm>
          <a:prstGeom prst="rect">
            <a:avLst/>
          </a:prstGeom>
        </p:spPr>
      </p:pic>
      <p:sp>
        <p:nvSpPr>
          <p:cNvPr id="2" name="Title 1"/>
          <p:cNvSpPr>
            <a:spLocks noGrp="1"/>
          </p:cNvSpPr>
          <p:nvPr>
            <p:ph type="title"/>
          </p:nvPr>
        </p:nvSpPr>
        <p:spPr>
          <a:xfrm>
            <a:off x="631189" y="3342506"/>
            <a:ext cx="5291146" cy="923330"/>
          </a:xfrm>
        </p:spPr>
        <p:txBody>
          <a:bodyPr anchor="ctr"/>
          <a:lstStyle/>
          <a:p>
            <a:pPr>
              <a:lnSpc>
                <a:spcPct val="100000"/>
              </a:lnSpc>
            </a:pPr>
            <a:r>
              <a:rPr lang="en-US" sz="4800" b="1">
                <a:solidFill>
                  <a:schemeClr val="bg1"/>
                </a:solidFill>
                <a:latin typeface="Poppins SemiBold" pitchFamily="2" charset="77"/>
                <a:cs typeface="Poppins SemiBold" pitchFamily="2" charset="77"/>
              </a:rPr>
              <a:t>Flex-box</a:t>
            </a:r>
          </a:p>
        </p:txBody>
      </p:sp>
      <p:sp>
        <p:nvSpPr>
          <p:cNvPr id="7" name="Rectángulo 6"/>
          <p:cNvSpPr/>
          <p:nvPr/>
        </p:nvSpPr>
        <p:spPr bwMode="auto">
          <a:xfrm>
            <a:off x="1" y="6948806"/>
            <a:ext cx="6294436"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Poppins"/>
              <a:ea typeface="Segoe UI" pitchFamily="34" charset="0"/>
              <a:cs typeface="Segoe UI" pitchFamily="34" charset="0"/>
            </a:endParaRPr>
          </a:p>
        </p:txBody>
      </p:sp>
      <p:pic>
        <p:nvPicPr>
          <p:cNvPr id="4" name="Imagen 3">
            <a:extLst>
              <a:ext uri="{FF2B5EF4-FFF2-40B4-BE49-F238E27FC236}">
                <a16:creationId xmlns:a16="http://schemas.microsoft.com/office/drawing/2014/main" id="{DBC06A60-A815-E449-8EA2-1D821A4CE33B}"/>
              </a:ext>
            </a:extLst>
          </p:cNvPr>
          <p:cNvPicPr>
            <a:picLocks noChangeAspect="1"/>
          </p:cNvPicPr>
          <p:nvPr/>
        </p:nvPicPr>
        <p:blipFill>
          <a:blip r:embed="rId4"/>
          <a:stretch>
            <a:fillRect/>
          </a:stretch>
        </p:blipFill>
        <p:spPr>
          <a:xfrm>
            <a:off x="6294437" y="0"/>
            <a:ext cx="6142037" cy="6994525"/>
          </a:xfrm>
          <a:prstGeom prst="rect">
            <a:avLst/>
          </a:prstGeom>
        </p:spPr>
      </p:pic>
      <p:pic>
        <p:nvPicPr>
          <p:cNvPr id="6" name="Imagen 5">
            <a:extLst>
              <a:ext uri="{FF2B5EF4-FFF2-40B4-BE49-F238E27FC236}">
                <a16:creationId xmlns:a16="http://schemas.microsoft.com/office/drawing/2014/main" id="{D3FDE49A-38A8-43B0-84ED-AF6A59D2CA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8277" y="2067087"/>
            <a:ext cx="776904" cy="753663"/>
          </a:xfrm>
          <a:prstGeom prst="rect">
            <a:avLst/>
          </a:prstGeom>
        </p:spPr>
      </p:pic>
      <p:pic>
        <p:nvPicPr>
          <p:cNvPr id="13" name="Imagen 12">
            <a:extLst>
              <a:ext uri="{FF2B5EF4-FFF2-40B4-BE49-F238E27FC236}">
                <a16:creationId xmlns:a16="http://schemas.microsoft.com/office/drawing/2014/main" id="{A5A80016-6D18-46C9-85C4-7FB6A91F14E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31767" y="1068387"/>
            <a:ext cx="5667375" cy="4857750"/>
          </a:xfrm>
          <a:prstGeom prst="rect">
            <a:avLst/>
          </a:prstGeom>
        </p:spPr>
      </p:pic>
      <p:sp>
        <p:nvSpPr>
          <p:cNvPr id="8" name="TextBox 7">
            <a:extLst>
              <a:ext uri="{FF2B5EF4-FFF2-40B4-BE49-F238E27FC236}">
                <a16:creationId xmlns:a16="http://schemas.microsoft.com/office/drawing/2014/main" id="{0450F689-FEE9-42AA-8386-065048B3FE79}"/>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7"/>
              </a:rPr>
              <a:t>#</a:t>
            </a:r>
            <a:r>
              <a:rPr lang="en-US" sz="1400" err="1">
                <a:latin typeface="Poppins Light" panose="020B0604020202020204" charset="0"/>
                <a:cs typeface="Poppins Light" panose="020B0604020202020204" charset="0"/>
                <a:hlinkClick r:id="rId7"/>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722280121"/>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3408625"/>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Actualmente, es muy importante crear páginas que puedan verse bien en diferentes dispositivos, como móviles y </a:t>
            </a:r>
            <a:r>
              <a:rPr lang="es-ES" sz="2000" err="1">
                <a:solidFill>
                  <a:srgbClr val="2F303A"/>
                </a:solidFill>
                <a:latin typeface="Poppins ExtraLight" pitchFamily="2" charset="77"/>
                <a:cs typeface="Poppins ExtraLight" pitchFamily="2" charset="77"/>
              </a:rPr>
              <a:t>tablets</a:t>
            </a:r>
            <a:r>
              <a:rPr lang="es-ES" sz="2000">
                <a:solidFill>
                  <a:srgbClr val="2F303A"/>
                </a:solidFill>
                <a:latin typeface="Poppins ExtraLight" pitchFamily="2" charset="77"/>
                <a:cs typeface="Poppins ExtraLight" pitchFamily="2" charset="77"/>
              </a:rPr>
              <a:t>. Por ello, existen una serie de mecanismos para que esto suceda y CSS no iba a ser menos. Es lo que se conoce como </a:t>
            </a:r>
            <a:r>
              <a:rPr lang="es-ES" sz="2000" err="1">
                <a:solidFill>
                  <a:srgbClr val="2F303A"/>
                </a:solidFill>
                <a:latin typeface="Poppins ExtraLight" pitchFamily="2" charset="77"/>
                <a:cs typeface="Poppins ExtraLight" pitchFamily="2" charset="77"/>
              </a:rPr>
              <a:t>Responsive</a:t>
            </a:r>
            <a:r>
              <a:rPr lang="es-ES" sz="2000">
                <a:solidFill>
                  <a:srgbClr val="2F303A"/>
                </a:solidFill>
                <a:latin typeface="Poppins ExtraLight" pitchFamily="2" charset="77"/>
                <a:cs typeface="Poppins ExtraLight" pitchFamily="2" charset="77"/>
              </a:rPr>
              <a:t>. </a:t>
            </a:r>
          </a:p>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Con </a:t>
            </a:r>
            <a:r>
              <a:rPr lang="es-ES" sz="2000" err="1">
                <a:solidFill>
                  <a:srgbClr val="2F303A"/>
                </a:solidFill>
                <a:latin typeface="Poppins ExtraLight" pitchFamily="2" charset="77"/>
                <a:cs typeface="Poppins ExtraLight" pitchFamily="2" charset="77"/>
              </a:rPr>
              <a:t>flex</a:t>
            </a:r>
            <a:r>
              <a:rPr lang="es-ES" sz="2000">
                <a:solidFill>
                  <a:srgbClr val="2F303A"/>
                </a:solidFill>
                <a:latin typeface="Poppins ExtraLight" pitchFamily="2" charset="77"/>
                <a:cs typeface="Poppins ExtraLight" pitchFamily="2" charset="77"/>
              </a:rPr>
              <a:t>, se nos permite hacer</a:t>
            </a:r>
            <a:br>
              <a:rPr lang="es-ES" sz="2000">
                <a:solidFill>
                  <a:srgbClr val="2F303A"/>
                </a:solidFill>
                <a:latin typeface="Poppins ExtraLight" pitchFamily="2" charset="77"/>
                <a:cs typeface="Poppins ExtraLight" pitchFamily="2" charset="77"/>
              </a:rPr>
            </a:br>
            <a:r>
              <a:rPr lang="es-ES" sz="2000">
                <a:solidFill>
                  <a:srgbClr val="2F303A"/>
                </a:solidFill>
                <a:latin typeface="Poppins ExtraLight" pitchFamily="2" charset="77"/>
                <a:cs typeface="Poppins ExtraLight" pitchFamily="2" charset="77"/>
              </a:rPr>
              <a:t>que las cajas caigan según las</a:t>
            </a:r>
            <a:br>
              <a:rPr lang="es-ES" sz="2000">
                <a:solidFill>
                  <a:srgbClr val="2F303A"/>
                </a:solidFill>
                <a:latin typeface="Poppins ExtraLight" pitchFamily="2" charset="77"/>
                <a:cs typeface="Poppins ExtraLight" pitchFamily="2" charset="77"/>
              </a:rPr>
            </a:br>
            <a:r>
              <a:rPr lang="es-ES" sz="2000">
                <a:solidFill>
                  <a:srgbClr val="2F303A"/>
                </a:solidFill>
                <a:latin typeface="Poppins ExtraLight" pitchFamily="2" charset="77"/>
                <a:cs typeface="Poppins ExtraLight" pitchFamily="2" charset="77"/>
              </a:rPr>
              <a:t>dimensiones del dispositivo.</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Responsive</a:t>
            </a:r>
            <a:r>
              <a:rPr lang="es-ES_tradnl" sz="4000">
                <a:solidFill>
                  <a:schemeClr val="tx1"/>
                </a:solidFill>
                <a:latin typeface="Poppins SemiBold" panose="00000700000000000000" pitchFamily="2" charset="0"/>
                <a:cs typeface="Poppins SemiBold" panose="00000700000000000000" pitchFamily="2" charset="0"/>
              </a:rPr>
              <a:t> Web </a:t>
            </a:r>
            <a:r>
              <a:rPr lang="es-ES_tradnl" sz="4000" err="1">
                <a:solidFill>
                  <a:schemeClr val="tx1"/>
                </a:solidFill>
                <a:latin typeface="Poppins SemiBold" panose="00000700000000000000" pitchFamily="2" charset="0"/>
                <a:cs typeface="Poppins SemiBold" panose="00000700000000000000" pitchFamily="2" charset="0"/>
              </a:rPr>
              <a:t>Design</a:t>
            </a:r>
            <a:endParaRPr lang="es-ES_tradnl" sz="4000">
              <a:solidFill>
                <a:srgbClr val="2948FF"/>
              </a:solidFill>
              <a:latin typeface="Poppins SemiBold" panose="00000700000000000000" pitchFamily="2" charset="0"/>
              <a:cs typeface="Poppins SemiBold" panose="00000700000000000000" pitchFamily="2" charset="0"/>
            </a:endParaRPr>
          </a:p>
        </p:txBody>
      </p:sp>
      <p:pic>
        <p:nvPicPr>
          <p:cNvPr id="8" name="Imagen 7">
            <a:extLst>
              <a:ext uri="{FF2B5EF4-FFF2-40B4-BE49-F238E27FC236}">
                <a16:creationId xmlns:a16="http://schemas.microsoft.com/office/drawing/2014/main" id="{CCE8F83C-F78E-4C31-98DB-47947B18CA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2459" y="3386975"/>
            <a:ext cx="6045344" cy="3065244"/>
          </a:xfrm>
          <a:prstGeom prst="rect">
            <a:avLst/>
          </a:prstGeom>
        </p:spPr>
      </p:pic>
      <p:sp>
        <p:nvSpPr>
          <p:cNvPr id="7" name="TextBox 6">
            <a:extLst>
              <a:ext uri="{FF2B5EF4-FFF2-40B4-BE49-F238E27FC236}">
                <a16:creationId xmlns:a16="http://schemas.microsoft.com/office/drawing/2014/main" id="{725F25C2-78A7-4699-8A6B-D14B0476EF0A}"/>
              </a:ext>
            </a:extLst>
          </p:cNvPr>
          <p:cNvSpPr txBox="1"/>
          <p:nvPr/>
        </p:nvSpPr>
        <p:spPr>
          <a:xfrm>
            <a:off x="9521442" y="6452219"/>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689293331"/>
      </p:ext>
    </p:extLst>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5583580"/>
          </a:xfrm>
          <a:prstGeom prst="rect">
            <a:avLst/>
          </a:prstGeom>
        </p:spPr>
        <p:txBody>
          <a:bodyPr wrap="square">
            <a:spAutoFit/>
          </a:bodyPr>
          <a:lstStyle/>
          <a:p>
            <a:pPr lvl="0" defTabSz="914400">
              <a:lnSpc>
                <a:spcPct val="150000"/>
              </a:lnSpc>
              <a:spcBef>
                <a:spcPts val="1000"/>
              </a:spcBef>
              <a:buClr>
                <a:srgbClr val="C1C80B"/>
              </a:buClr>
              <a:buSzPct val="122000"/>
            </a:pPr>
            <a:r>
              <a:rPr lang="es-ES" sz="1600">
                <a:solidFill>
                  <a:srgbClr val="2F303A"/>
                </a:solidFill>
                <a:latin typeface="Poppins ExtraLight" pitchFamily="2" charset="77"/>
                <a:cs typeface="Poppins ExtraLight" pitchFamily="2" charset="77"/>
              </a:rPr>
              <a:t>Display que convierte a la caja que lo lleva en un contenedor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Automáticamente, todos los elementos hijo de esta caja se colocarán según las características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que le hayamos dado. Las propiedades que podemos configurar son:</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Flex-</a:t>
            </a:r>
            <a:r>
              <a:rPr lang="es-ES" sz="1600" b="1" err="1">
                <a:solidFill>
                  <a:srgbClr val="2F303A"/>
                </a:solidFill>
                <a:latin typeface="Poppins ExtraLight" pitchFamily="2" charset="77"/>
                <a:cs typeface="Poppins ExtraLight" pitchFamily="2" charset="77"/>
              </a:rPr>
              <a:t>direction</a:t>
            </a:r>
            <a:r>
              <a:rPr lang="es-ES" sz="1600">
                <a:solidFill>
                  <a:srgbClr val="2F303A"/>
                </a:solidFill>
                <a:latin typeface="Poppins ExtraLight" pitchFamily="2" charset="77"/>
                <a:cs typeface="Poppins ExtraLight" pitchFamily="2" charset="77"/>
              </a:rPr>
              <a:t>: dirección hacia la cual se van a orientar los elementos. Por defecto, se crearán en fila, uno detrás de otro, lo que es el valor </a:t>
            </a:r>
            <a:r>
              <a:rPr lang="es-ES" sz="1600" b="1" err="1">
                <a:solidFill>
                  <a:srgbClr val="2F303A"/>
                </a:solidFill>
                <a:latin typeface="Poppins ExtraLight" pitchFamily="2" charset="77"/>
                <a:cs typeface="Poppins ExtraLight" pitchFamily="2" charset="77"/>
              </a:rPr>
              <a:t>row</a:t>
            </a:r>
            <a:r>
              <a:rPr lang="es-ES" sz="1600">
                <a:solidFill>
                  <a:srgbClr val="2F303A"/>
                </a:solidFill>
                <a:latin typeface="Poppins ExtraLight" pitchFamily="2" charset="77"/>
                <a:cs typeface="Poppins ExtraLight" pitchFamily="2" charset="77"/>
              </a:rPr>
              <a:t>. Otros valores son </a:t>
            </a:r>
            <a:r>
              <a:rPr lang="es-ES" sz="1600" b="1" err="1">
                <a:solidFill>
                  <a:srgbClr val="2F303A"/>
                </a:solidFill>
                <a:latin typeface="Poppins ExtraLight" pitchFamily="2" charset="77"/>
                <a:cs typeface="Poppins ExtraLight" pitchFamily="2" charset="77"/>
              </a:rPr>
              <a:t>row</a:t>
            </a:r>
            <a:r>
              <a:rPr lang="es-ES" sz="1600" b="1">
                <a:solidFill>
                  <a:srgbClr val="2F303A"/>
                </a:solidFill>
                <a:latin typeface="Poppins ExtraLight" pitchFamily="2" charset="77"/>
                <a:cs typeface="Poppins ExtraLight" pitchFamily="2" charset="77"/>
              </a:rPr>
              <a:t>-reverse</a:t>
            </a:r>
            <a:r>
              <a:rPr lang="es-ES" sz="1600">
                <a:solidFill>
                  <a:srgbClr val="2F303A"/>
                </a:solidFill>
                <a:latin typeface="Poppins ExtraLight" pitchFamily="2" charset="77"/>
                <a:cs typeface="Poppins ExtraLight" pitchFamily="2" charset="77"/>
              </a:rPr>
              <a:t> (igual, pero de atrás hacia adelante), </a:t>
            </a:r>
            <a:r>
              <a:rPr lang="es-ES" sz="1600" b="1" err="1">
                <a:solidFill>
                  <a:srgbClr val="2F303A"/>
                </a:solidFill>
                <a:latin typeface="Poppins ExtraLight" pitchFamily="2" charset="77"/>
                <a:cs typeface="Poppins ExtraLight" pitchFamily="2" charset="77"/>
              </a:rPr>
              <a:t>column</a:t>
            </a:r>
            <a:r>
              <a:rPr lang="es-ES" sz="1600">
                <a:solidFill>
                  <a:srgbClr val="2F303A"/>
                </a:solidFill>
                <a:latin typeface="Poppins ExtraLight" pitchFamily="2" charset="77"/>
                <a:cs typeface="Poppins ExtraLight" pitchFamily="2" charset="77"/>
              </a:rPr>
              <a:t> (los elementos uno debajo del otro) y </a:t>
            </a:r>
            <a:r>
              <a:rPr lang="es-ES" sz="1600" b="1" err="1">
                <a:solidFill>
                  <a:srgbClr val="2F303A"/>
                </a:solidFill>
                <a:latin typeface="Poppins ExtraLight" pitchFamily="2" charset="77"/>
                <a:cs typeface="Poppins ExtraLight" pitchFamily="2" charset="77"/>
              </a:rPr>
              <a:t>column</a:t>
            </a:r>
            <a:r>
              <a:rPr lang="es-ES" sz="1600" b="1">
                <a:solidFill>
                  <a:srgbClr val="2F303A"/>
                </a:solidFill>
                <a:latin typeface="Poppins ExtraLight" pitchFamily="2" charset="77"/>
                <a:cs typeface="Poppins ExtraLight" pitchFamily="2" charset="77"/>
              </a:rPr>
              <a:t>-reverse</a:t>
            </a:r>
            <a:r>
              <a:rPr lang="es-ES" sz="1600">
                <a:solidFill>
                  <a:srgbClr val="2F303A"/>
                </a:solidFill>
                <a:latin typeface="Poppins ExtraLight" pitchFamily="2" charset="77"/>
                <a:cs typeface="Poppins ExtraLight" pitchFamily="2" charset="77"/>
              </a:rPr>
              <a:t>.</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Flex-</a:t>
            </a:r>
            <a:r>
              <a:rPr lang="es-ES" sz="1600" b="1" err="1">
                <a:solidFill>
                  <a:srgbClr val="2F303A"/>
                </a:solidFill>
                <a:latin typeface="Poppins ExtraLight" pitchFamily="2" charset="77"/>
                <a:cs typeface="Poppins ExtraLight" pitchFamily="2" charset="77"/>
              </a:rPr>
              <a:t>wrap</a:t>
            </a:r>
            <a:r>
              <a:rPr lang="es-ES" sz="1600">
                <a:solidFill>
                  <a:srgbClr val="2F303A"/>
                </a:solidFill>
                <a:latin typeface="Poppins ExtraLight" pitchFamily="2" charset="77"/>
                <a:cs typeface="Poppins ExtraLight" pitchFamily="2" charset="77"/>
              </a:rPr>
              <a:t>: indica si, al llegar al tope de las dimensiones de la caja, los elementos seguirán y se saldrán de la misma o irán cayendo hacía abajo, hacia otra fila. </a:t>
            </a:r>
            <a:r>
              <a:rPr lang="es-ES" sz="1600" err="1">
                <a:solidFill>
                  <a:srgbClr val="2F303A"/>
                </a:solidFill>
                <a:latin typeface="Poppins ExtraLight" pitchFamily="2" charset="77"/>
                <a:cs typeface="Poppins ExtraLight" pitchFamily="2" charset="77"/>
              </a:rPr>
              <a:t>wrap</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nowrap</a:t>
            </a:r>
            <a:endParaRPr lang="es-ES" sz="1600">
              <a:solidFill>
                <a:srgbClr val="2F303A"/>
              </a:solidFill>
              <a:latin typeface="Poppins ExtraLight" pitchFamily="2" charset="77"/>
              <a:cs typeface="Poppins ExtraLight" pitchFamily="2" charset="77"/>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Justify-content</a:t>
            </a:r>
            <a:r>
              <a:rPr lang="es-ES" sz="1600">
                <a:solidFill>
                  <a:srgbClr val="2F303A"/>
                </a:solidFill>
                <a:latin typeface="Poppins ExtraLight" pitchFamily="2" charset="77"/>
                <a:cs typeface="Poppins ExtraLight" pitchFamily="2" charset="77"/>
              </a:rPr>
              <a:t>: posicionamiento horizontal de los elementos de un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-container. center | </a:t>
            </a:r>
            <a:r>
              <a:rPr lang="es-ES" sz="1600" err="1">
                <a:solidFill>
                  <a:srgbClr val="2F303A"/>
                </a:solidFill>
                <a:latin typeface="Poppins ExtraLight" pitchFamily="2" charset="77"/>
                <a:cs typeface="Poppins ExtraLight" pitchFamily="2" charset="77"/>
              </a:rPr>
              <a:t>flex-start</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flex-end</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space-around</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space-between</a:t>
            </a:r>
            <a:endParaRPr lang="es-ES" sz="1600">
              <a:solidFill>
                <a:srgbClr val="2F303A"/>
              </a:solidFill>
              <a:latin typeface="Poppins ExtraLight" pitchFamily="2" charset="77"/>
              <a:cs typeface="Poppins ExtraLight" pitchFamily="2" charset="77"/>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Align-items</a:t>
            </a:r>
            <a:r>
              <a:rPr lang="es-ES" sz="1600">
                <a:solidFill>
                  <a:srgbClr val="2F303A"/>
                </a:solidFill>
                <a:latin typeface="Poppins ExtraLight" pitchFamily="2" charset="77"/>
                <a:cs typeface="Poppins ExtraLight" pitchFamily="2" charset="77"/>
              </a:rPr>
              <a:t>: posicionamiento vertical de los elementos de un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-container. center | </a:t>
            </a:r>
            <a:r>
              <a:rPr lang="es-ES" sz="1600" err="1">
                <a:solidFill>
                  <a:srgbClr val="2F303A"/>
                </a:solidFill>
                <a:latin typeface="Poppins ExtraLight" pitchFamily="2" charset="77"/>
                <a:cs typeface="Poppins ExtraLight" pitchFamily="2" charset="77"/>
              </a:rPr>
              <a:t>flex-start</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flex-end</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stretch</a:t>
            </a:r>
            <a:endParaRPr lang="es-ES" sz="1600">
              <a:solidFill>
                <a:srgbClr val="2F303A"/>
              </a:solidFill>
              <a:latin typeface="Poppins ExtraLight" pitchFamily="2" charset="77"/>
              <a:cs typeface="Poppins ExtraLight" pitchFamily="2" charset="77"/>
            </a:endParaRPr>
          </a:p>
          <a:p>
            <a:pPr lvl="0" defTabSz="914400">
              <a:lnSpc>
                <a:spcPct val="150000"/>
              </a:lnSpc>
              <a:spcBef>
                <a:spcPts val="1000"/>
              </a:spcBef>
              <a:buClr>
                <a:srgbClr val="C1C80B"/>
              </a:buClr>
              <a:buSzPct val="122000"/>
            </a:pP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Flex</a:t>
            </a:r>
            <a:r>
              <a:rPr lang="es-ES_tradnl" sz="4000">
                <a:solidFill>
                  <a:srgbClr val="FFB900"/>
                </a:solidFill>
                <a:latin typeface="Poppins SemiBold" panose="00000700000000000000" pitchFamily="2" charset="0"/>
                <a:cs typeface="Poppins SemiBold" panose="00000700000000000000" pitchFamily="2" charset="0"/>
              </a:rPr>
              <a:t> container</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5" name="TextBox 4">
            <a:extLst>
              <a:ext uri="{FF2B5EF4-FFF2-40B4-BE49-F238E27FC236}">
                <a16:creationId xmlns:a16="http://schemas.microsoft.com/office/drawing/2014/main" id="{4ED0B0B0-22C0-44DE-B8FB-9EE13047D75F}"/>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2231729"/>
      </p:ext>
    </p:extLst>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874155"/>
          </a:xfrm>
          <a:prstGeom prst="rect">
            <a:avLst/>
          </a:prstGeom>
        </p:spPr>
        <p:txBody>
          <a:bodyPr wrap="square">
            <a:spAutoFit/>
          </a:bodyPr>
          <a:lstStyle/>
          <a:p>
            <a:pPr lvl="0" defTabSz="914400">
              <a:lnSpc>
                <a:spcPct val="150000"/>
              </a:lnSpc>
              <a:spcBef>
                <a:spcPts val="1000"/>
              </a:spcBef>
              <a:buClr>
                <a:srgbClr val="C1C80B"/>
              </a:buClr>
              <a:buSzPct val="122000"/>
            </a:pPr>
            <a:r>
              <a:rPr lang="es-ES" sz="1600">
                <a:solidFill>
                  <a:srgbClr val="2F303A"/>
                </a:solidFill>
                <a:latin typeface="Poppins ExtraLight" pitchFamily="2" charset="77"/>
                <a:cs typeface="Poppins ExtraLight" pitchFamily="2" charset="77"/>
              </a:rPr>
              <a:t>Los elementos hijos afectados por el contenedor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también ganan una serie de propiedades para configurar su posicionamiento:</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a:t>
            </a:r>
            <a:r>
              <a:rPr lang="es-ES" sz="1600" err="1">
                <a:solidFill>
                  <a:srgbClr val="2F303A"/>
                </a:solidFill>
                <a:latin typeface="Poppins ExtraLight" pitchFamily="2" charset="77"/>
                <a:cs typeface="Poppins ExtraLight" pitchFamily="2" charset="77"/>
              </a:rPr>
              <a:t>shorthand</a:t>
            </a:r>
            <a:r>
              <a:rPr lang="es-ES" sz="1600">
                <a:solidFill>
                  <a:srgbClr val="2F303A"/>
                </a:solidFill>
                <a:latin typeface="Poppins ExtraLight" pitchFamily="2" charset="77"/>
                <a:cs typeface="Poppins ExtraLight" pitchFamily="2" charset="77"/>
              </a:rPr>
              <a:t> para varias propiedades de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a:t>
            </a:r>
            <a:r>
              <a:rPr lang="es-ES" sz="1600" err="1">
                <a:solidFill>
                  <a:srgbClr val="2F303A"/>
                </a:solidFill>
                <a:latin typeface="Poppins ExtraLight" pitchFamily="2" charset="77"/>
                <a:cs typeface="Poppins ExtraLight" pitchFamily="2" charset="77"/>
              </a:rPr>
              <a:t>grow</a:t>
            </a:r>
            <a:r>
              <a:rPr lang="es-ES" sz="1600">
                <a:solidFill>
                  <a:srgbClr val="2F303A"/>
                </a:solidFill>
                <a:latin typeface="Poppins ExtraLight" pitchFamily="2" charset="77"/>
                <a:cs typeface="Poppins ExtraLight" pitchFamily="2" charset="77"/>
              </a:rPr>
              <a:t>, </a:t>
            </a:r>
            <a:r>
              <a:rPr lang="es-ES" sz="1600" err="1">
                <a:solidFill>
                  <a:srgbClr val="2F303A"/>
                </a:solidFill>
                <a:latin typeface="Poppins ExtraLight" pitchFamily="2" charset="77"/>
                <a:cs typeface="Poppins ExtraLight" pitchFamily="2" charset="77"/>
              </a:rPr>
              <a:t>shrink</a:t>
            </a:r>
            <a:r>
              <a:rPr lang="es-ES" sz="1600">
                <a:solidFill>
                  <a:srgbClr val="2F303A"/>
                </a:solidFill>
                <a:latin typeface="Poppins ExtraLight" pitchFamily="2" charset="77"/>
                <a:cs typeface="Poppins ExtraLight" pitchFamily="2" charset="77"/>
              </a:rPr>
              <a:t> y basis), que, a grandes rasgos, son los tamaños con respecto a los otros elementos del contenedor: </a:t>
            </a:r>
            <a:r>
              <a:rPr lang="es-ES" sz="1600" b="1">
                <a:solidFill>
                  <a:srgbClr val="2F303A"/>
                </a:solidFill>
                <a:latin typeface="Poppins ExtraLight" pitchFamily="2" charset="77"/>
                <a:cs typeface="Poppins ExtraLight" pitchFamily="2" charset="77"/>
              </a:rPr>
              <a:t>basis</a:t>
            </a:r>
            <a:r>
              <a:rPr lang="es-ES" sz="1600">
                <a:solidFill>
                  <a:srgbClr val="2F303A"/>
                </a:solidFill>
                <a:latin typeface="Poppins ExtraLight" pitchFamily="2" charset="77"/>
                <a:cs typeface="Poppins ExtraLight" pitchFamily="2" charset="77"/>
              </a:rPr>
              <a:t> el tamaño estándar, </a:t>
            </a:r>
            <a:r>
              <a:rPr lang="es-ES" sz="1600" err="1">
                <a:solidFill>
                  <a:srgbClr val="2F303A"/>
                </a:solidFill>
                <a:latin typeface="Poppins ExtraLight" pitchFamily="2" charset="77"/>
                <a:cs typeface="Poppins ExtraLight" pitchFamily="2" charset="77"/>
              </a:rPr>
              <a:t>grow</a:t>
            </a:r>
            <a:r>
              <a:rPr lang="es-ES" sz="1600">
                <a:solidFill>
                  <a:srgbClr val="2F303A"/>
                </a:solidFill>
                <a:latin typeface="Poppins ExtraLight" pitchFamily="2" charset="77"/>
                <a:cs typeface="Poppins ExtraLight" pitchFamily="2" charset="77"/>
              </a:rPr>
              <a:t> para cuando crece el contenedor y </a:t>
            </a:r>
            <a:r>
              <a:rPr lang="es-ES" sz="1600" b="1" err="1">
                <a:solidFill>
                  <a:srgbClr val="2F303A"/>
                </a:solidFill>
                <a:latin typeface="Poppins ExtraLight" pitchFamily="2" charset="77"/>
                <a:cs typeface="Poppins ExtraLight" pitchFamily="2" charset="77"/>
              </a:rPr>
              <a:t>shrink</a:t>
            </a:r>
            <a:r>
              <a:rPr lang="es-ES" sz="1600">
                <a:solidFill>
                  <a:srgbClr val="2F303A"/>
                </a:solidFill>
                <a:latin typeface="Poppins ExtraLight" pitchFamily="2" charset="77"/>
                <a:cs typeface="Poppins ExtraLight" pitchFamily="2" charset="77"/>
              </a:rPr>
              <a:t> para cuando decrece el contenedor. Puede usarse un único valor numérico y el crecimiento o decrecimiento lo hará de manera proporcional para todos.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Order</a:t>
            </a:r>
            <a:r>
              <a:rPr lang="es-ES" sz="1600">
                <a:solidFill>
                  <a:srgbClr val="2F303A"/>
                </a:solidFill>
                <a:latin typeface="Poppins ExtraLight" pitchFamily="2" charset="77"/>
                <a:cs typeface="Poppins ExtraLight" pitchFamily="2" charset="77"/>
              </a:rPr>
              <a:t>: con </a:t>
            </a:r>
            <a:r>
              <a:rPr lang="es-ES" sz="1600" err="1">
                <a:solidFill>
                  <a:srgbClr val="2F303A"/>
                </a:solidFill>
                <a:latin typeface="Poppins ExtraLight" pitchFamily="2" charset="77"/>
                <a:cs typeface="Poppins ExtraLight" pitchFamily="2" charset="77"/>
              </a:rPr>
              <a:t>order</a:t>
            </a:r>
            <a:r>
              <a:rPr lang="es-ES" sz="1600">
                <a:solidFill>
                  <a:srgbClr val="2F303A"/>
                </a:solidFill>
                <a:latin typeface="Poppins ExtraLight" pitchFamily="2" charset="77"/>
                <a:cs typeface="Poppins ExtraLight" pitchFamily="2" charset="77"/>
              </a:rPr>
              <a:t> podemos reordenar los elementos de un contenedor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Simplemente, lo usamos con un número que indicará el número de orden de la caja dentro del conjunto. Así, los elementos se irán mostrando con el orden dado por esta propiedad en lugar de con su orden normal dentro del documento HTML.</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Align-self</a:t>
            </a:r>
            <a:r>
              <a:rPr lang="es-ES" sz="1600">
                <a:solidFill>
                  <a:srgbClr val="2F303A"/>
                </a:solidFill>
                <a:latin typeface="Poppins ExtraLight" pitchFamily="2" charset="77"/>
                <a:cs typeface="Poppins ExtraLight" pitchFamily="2" charset="77"/>
              </a:rPr>
              <a:t>: permite ordenar el </a:t>
            </a:r>
            <a:r>
              <a:rPr lang="es-ES" sz="1600" err="1">
                <a:solidFill>
                  <a:srgbClr val="2F303A"/>
                </a:solidFill>
                <a:latin typeface="Poppins ExtraLight" pitchFamily="2" charset="77"/>
                <a:cs typeface="Poppins ExtraLight" pitchFamily="2" charset="77"/>
              </a:rPr>
              <a:t>item</a:t>
            </a:r>
            <a:r>
              <a:rPr lang="es-ES" sz="1600">
                <a:solidFill>
                  <a:srgbClr val="2F303A"/>
                </a:solidFill>
                <a:latin typeface="Poppins ExtraLight" pitchFamily="2" charset="77"/>
                <a:cs typeface="Poppins ExtraLight" pitchFamily="2" charset="77"/>
              </a:rPr>
              <a:t> de manera diferente al resto o, lo que es lo mismo, al orden impuesto por el contenedor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Los valores son similares a los del contenedor.</a:t>
            </a: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Flex</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items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5" name="TextBox 4">
            <a:extLst>
              <a:ext uri="{FF2B5EF4-FFF2-40B4-BE49-F238E27FC236}">
                <a16:creationId xmlns:a16="http://schemas.microsoft.com/office/drawing/2014/main" id="{4EB8A4DF-262E-446E-AC01-C5B4A8191B58}"/>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497491913"/>
      </p:ext>
    </p:extLst>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546082"/>
          </a:xfrm>
          <a:prstGeom prst="rect">
            <a:avLst/>
          </a:prstGeom>
        </p:spPr>
        <p:txBody>
          <a:bodyPr wrap="square">
            <a:spAutoFit/>
          </a:bodyPr>
          <a:lstStyle/>
          <a:p>
            <a:pPr lvl="0" defTabSz="914400">
              <a:lnSpc>
                <a:spcPct val="150000"/>
              </a:lnSpc>
              <a:spcBef>
                <a:spcPts val="1000"/>
              </a:spcBef>
              <a:buClr>
                <a:srgbClr val="C1C80B"/>
              </a:buClr>
              <a:buSzPct val="122000"/>
            </a:pPr>
            <a:r>
              <a:rPr lang="es-ES" sz="1800">
                <a:solidFill>
                  <a:srgbClr val="2F303A"/>
                </a:solidFill>
                <a:latin typeface="Poppins ExtraLight" pitchFamily="2" charset="77"/>
                <a:cs typeface="Poppins ExtraLight" pitchFamily="2" charset="77"/>
              </a:rPr>
              <a:t>Podemos indicar estilos diferentes según el tamaño del dispositivo al que irán destinados. Para ello, CSS nos proporciona la regla </a:t>
            </a:r>
            <a:r>
              <a:rPr lang="es-ES" sz="1800" b="1">
                <a:solidFill>
                  <a:srgbClr val="2F303A"/>
                </a:solidFill>
                <a:latin typeface="Poppins ExtraLight" pitchFamily="2" charset="77"/>
                <a:cs typeface="Poppins ExtraLight" pitchFamily="2" charset="77"/>
              </a:rPr>
              <a:t>@media</a:t>
            </a:r>
            <a:r>
              <a:rPr lang="es-ES" sz="1800">
                <a:solidFill>
                  <a:srgbClr val="2F303A"/>
                </a:solidFill>
                <a:latin typeface="Poppins ExtraLight" pitchFamily="2" charset="77"/>
                <a:cs typeface="Poppins ExtraLight" pitchFamily="2" charset="77"/>
              </a:rPr>
              <a:t>. Su funcionamiento es muy sencillo: elegimos un </a:t>
            </a:r>
            <a:r>
              <a:rPr lang="es-ES" sz="1800" b="1" err="1">
                <a:solidFill>
                  <a:srgbClr val="2F303A"/>
                </a:solidFill>
                <a:latin typeface="Poppins ExtraLight" pitchFamily="2" charset="77"/>
                <a:cs typeface="Poppins ExtraLight" pitchFamily="2" charset="77"/>
              </a:rPr>
              <a:t>max-width</a:t>
            </a:r>
            <a:r>
              <a:rPr lang="es-ES" sz="1800">
                <a:solidFill>
                  <a:srgbClr val="2F303A"/>
                </a:solidFill>
                <a:latin typeface="Poppins ExtraLight" pitchFamily="2" charset="77"/>
                <a:cs typeface="Poppins ExtraLight" pitchFamily="2" charset="77"/>
              </a:rPr>
              <a:t>, un </a:t>
            </a:r>
            <a:r>
              <a:rPr lang="es-ES" sz="1800" b="1">
                <a:solidFill>
                  <a:srgbClr val="2F303A"/>
                </a:solidFill>
                <a:latin typeface="Poppins ExtraLight" pitchFamily="2" charset="77"/>
                <a:cs typeface="Poppins ExtraLight" pitchFamily="2" charset="77"/>
              </a:rPr>
              <a:t>min-</a:t>
            </a:r>
            <a:r>
              <a:rPr lang="es-ES" sz="1800" b="1" err="1">
                <a:solidFill>
                  <a:srgbClr val="2F303A"/>
                </a:solidFill>
                <a:latin typeface="Poppins ExtraLight" pitchFamily="2" charset="77"/>
                <a:cs typeface="Poppins ExtraLight" pitchFamily="2" charset="77"/>
              </a:rPr>
              <a:t>width</a:t>
            </a:r>
            <a:r>
              <a:rPr lang="es-ES" sz="1800">
                <a:solidFill>
                  <a:srgbClr val="2F303A"/>
                </a:solidFill>
                <a:latin typeface="Poppins ExtraLight" pitchFamily="2" charset="77"/>
                <a:cs typeface="Poppins ExtraLight" pitchFamily="2" charset="77"/>
              </a:rPr>
              <a:t> o ambos y todo lo que se encuentre dentro de esas dimensiones, tomará las reglas CSS que le incluyamos en su interior. Se suelen tomar unas dimensiones concretas para los diferentes dispositivos: 768px para móvil, 992px para table, 1200px para portátiles…</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Media </a:t>
            </a:r>
            <a:r>
              <a:rPr lang="es-ES_tradnl" sz="4000" err="1">
                <a:solidFill>
                  <a:srgbClr val="FFB900"/>
                </a:solidFill>
                <a:latin typeface="Poppins SemiBold" panose="00000700000000000000" pitchFamily="2" charset="0"/>
                <a:cs typeface="Poppins SemiBold" panose="00000700000000000000" pitchFamily="2" charset="0"/>
              </a:rPr>
              <a:t>queries</a:t>
            </a:r>
            <a:endParaRPr lang="es-ES_tradnl" sz="4000">
              <a:solidFill>
                <a:srgbClr val="FFB900"/>
              </a:solidFill>
              <a:latin typeface="Poppins SemiBold" panose="00000700000000000000" pitchFamily="2" charset="0"/>
              <a:cs typeface="Poppins SemiBold" panose="00000700000000000000" pitchFamily="2" charset="0"/>
            </a:endParaRPr>
          </a:p>
        </p:txBody>
      </p:sp>
      <p:sp>
        <p:nvSpPr>
          <p:cNvPr id="5" name="Rectángulo 4">
            <a:extLst>
              <a:ext uri="{FF2B5EF4-FFF2-40B4-BE49-F238E27FC236}">
                <a16:creationId xmlns:a16="http://schemas.microsoft.com/office/drawing/2014/main" id="{3DB11373-ED07-40BB-94DA-B3914B68239B}"/>
              </a:ext>
            </a:extLst>
          </p:cNvPr>
          <p:cNvSpPr/>
          <p:nvPr/>
        </p:nvSpPr>
        <p:spPr>
          <a:xfrm>
            <a:off x="1200239" y="4239305"/>
            <a:ext cx="7328125" cy="2107583"/>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@media (min-width: 768px) and (max-width: 992px)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div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text-align: center;</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7" name="TextBox 6">
            <a:extLst>
              <a:ext uri="{FF2B5EF4-FFF2-40B4-BE49-F238E27FC236}">
                <a16:creationId xmlns:a16="http://schemas.microsoft.com/office/drawing/2014/main" id="{86893B8E-F298-4C89-A757-4F507C9FB164}"/>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68735094"/>
      </p:ext>
    </p:extLst>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descr="Captura de pantalla 2017-09-21 a las 13.08.37.png">
            <a:extLst>
              <a:ext uri="{FF2B5EF4-FFF2-40B4-BE49-F238E27FC236}">
                <a16:creationId xmlns:a16="http://schemas.microsoft.com/office/drawing/2014/main" id="{710CFDA5-8716-4F10-B5D4-645316F42B22}"/>
              </a:ext>
            </a:extLst>
          </p:cNvPr>
          <p:cNvPicPr>
            <a:picLocks noChangeAspect="1"/>
          </p:cNvPicPr>
          <p:nvPr/>
        </p:nvPicPr>
        <p:blipFill rotWithShape="1">
          <a:blip r:embed="rId3">
            <a:extLst>
              <a:ext uri="{28A0092B-C50C-407E-A947-70E740481C1C}">
                <a14:useLocalDpi xmlns:a14="http://schemas.microsoft.com/office/drawing/2010/main" val="0"/>
              </a:ext>
            </a:extLst>
          </a:blip>
          <a:srcRect r="18418"/>
          <a:stretch/>
        </p:blipFill>
        <p:spPr>
          <a:xfrm>
            <a:off x="0" y="47962"/>
            <a:ext cx="12871159" cy="7239000"/>
          </a:xfrm>
          <a:prstGeom prst="rect">
            <a:avLst/>
          </a:prstGeom>
        </p:spPr>
      </p:pic>
      <p:sp>
        <p:nvSpPr>
          <p:cNvPr id="11" name="Rectángulo 10">
            <a:extLst>
              <a:ext uri="{FF2B5EF4-FFF2-40B4-BE49-F238E27FC236}">
                <a16:creationId xmlns:a16="http://schemas.microsoft.com/office/drawing/2014/main" id="{0490303D-917A-412E-93C3-496D4382F3E4}"/>
              </a:ext>
            </a:extLst>
          </p:cNvPr>
          <p:cNvSpPr/>
          <p:nvPr/>
        </p:nvSpPr>
        <p:spPr>
          <a:xfrm>
            <a:off x="4551765" y="882648"/>
            <a:ext cx="4150790" cy="3154710"/>
          </a:xfrm>
          <a:prstGeom prst="rect">
            <a:avLst/>
          </a:prstGeom>
        </p:spPr>
        <p:txBody>
          <a:bodyPr wrap="square">
            <a:spAutoFit/>
          </a:bodyPr>
          <a:lstStyle/>
          <a:p>
            <a:r>
              <a:rPr lang="es-ES" sz="20000">
                <a:solidFill>
                  <a:srgbClr val="F5F5F5">
                    <a:alpha val="5000"/>
                  </a:srgbClr>
                </a:solidFill>
                <a:latin typeface="Playfair Display Black" panose="00000A00000000000000" pitchFamily="2" charset="0"/>
              </a:rPr>
              <a:t>G</a:t>
            </a:r>
          </a:p>
        </p:txBody>
      </p:sp>
      <p:sp>
        <p:nvSpPr>
          <p:cNvPr id="12" name="object 3">
            <a:extLst>
              <a:ext uri="{FF2B5EF4-FFF2-40B4-BE49-F238E27FC236}">
                <a16:creationId xmlns:a16="http://schemas.microsoft.com/office/drawing/2014/main" id="{489C9221-4713-41E2-B105-87259FBC6018}"/>
              </a:ext>
            </a:extLst>
          </p:cNvPr>
          <p:cNvSpPr txBox="1">
            <a:spLocks/>
          </p:cNvSpPr>
          <p:nvPr/>
        </p:nvSpPr>
        <p:spPr>
          <a:xfrm>
            <a:off x="5335922" y="1941521"/>
            <a:ext cx="6597650" cy="923330"/>
          </a:xfrm>
          <a:prstGeom prst="rect">
            <a:avLst/>
          </a:prstGeom>
        </p:spPr>
        <p:txBody>
          <a:bodyPr vert="horz" wrap="square" lIns="0" tIns="0" rIns="0" bIns="0" rtlCol="0" anchor="t">
            <a:sp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12694">
              <a:lnSpc>
                <a:spcPct val="100000"/>
              </a:lnSpc>
            </a:pPr>
            <a:r>
              <a:rPr lang="es-ES" sz="6000" spc="0">
                <a:gradFill>
                  <a:gsLst>
                    <a:gs pos="0">
                      <a:schemeClr val="tx1"/>
                    </a:gs>
                    <a:gs pos="100000">
                      <a:schemeClr val="tx1"/>
                    </a:gs>
                  </a:gsLst>
                  <a:lin ang="5400000" scaled="0"/>
                </a:gradFill>
                <a:latin typeface="Poppins SemiBold" panose="00000700000000000000" pitchFamily="2" charset="0"/>
                <a:cs typeface="Poppins SemiBold" panose="00000700000000000000" pitchFamily="2" charset="0"/>
              </a:rPr>
              <a:t>Gracias! </a:t>
            </a:r>
            <a:r>
              <a:rPr lang="es-ES" sz="6000" spc="0">
                <a:solidFill>
                  <a:srgbClr val="FFB900"/>
                </a:solidFill>
                <a:latin typeface="Poppins SemiBold" panose="00000700000000000000" pitchFamily="2" charset="0"/>
                <a:cs typeface="Poppins SemiBold" panose="00000700000000000000" pitchFamily="2" charset="0"/>
              </a:rPr>
              <a:t>Q&amp;A</a:t>
            </a:r>
          </a:p>
        </p:txBody>
      </p:sp>
      <p:sp>
        <p:nvSpPr>
          <p:cNvPr id="13" name="object 100">
            <a:extLst>
              <a:ext uri="{FF2B5EF4-FFF2-40B4-BE49-F238E27FC236}">
                <a16:creationId xmlns:a16="http://schemas.microsoft.com/office/drawing/2014/main" id="{1BC115A1-8BCE-4DD8-85E2-5FA0DB97D524}"/>
              </a:ext>
            </a:extLst>
          </p:cNvPr>
          <p:cNvSpPr txBox="1"/>
          <p:nvPr/>
        </p:nvSpPr>
        <p:spPr>
          <a:xfrm>
            <a:off x="5412121" y="5017605"/>
            <a:ext cx="2728914" cy="276871"/>
          </a:xfrm>
          <a:prstGeom prst="rect">
            <a:avLst/>
          </a:prstGeom>
        </p:spPr>
        <p:txBody>
          <a:bodyPr vert="horz" wrap="square" lIns="0" tIns="0" rIns="0" bIns="0" rtlCol="0">
            <a:spAutoFit/>
          </a:bodyPr>
          <a:lstStyle/>
          <a:p>
            <a:pPr marL="12694"/>
            <a:r>
              <a:rPr lang="es-ES" sz="1799" spc="-5">
                <a:solidFill>
                  <a:srgbClr val="FFFFFF"/>
                </a:solidFill>
                <a:latin typeface="Poppins Light" panose="00000400000000000000" pitchFamily="2" charset="0"/>
                <a:cs typeface="Poppins Light" panose="00000400000000000000" pitchFamily="2" charset="0"/>
              </a:rPr>
              <a:t>tsenovilla@bravent.net</a:t>
            </a:r>
            <a:endParaRPr sz="1799">
              <a:latin typeface="Poppins Light" panose="00000400000000000000" pitchFamily="2" charset="0"/>
              <a:cs typeface="Poppins Light" panose="00000400000000000000" pitchFamily="2" charset="0"/>
            </a:endParaRPr>
          </a:p>
        </p:txBody>
      </p:sp>
      <p:sp>
        <p:nvSpPr>
          <p:cNvPr id="14" name="object 101">
            <a:extLst>
              <a:ext uri="{FF2B5EF4-FFF2-40B4-BE49-F238E27FC236}">
                <a16:creationId xmlns:a16="http://schemas.microsoft.com/office/drawing/2014/main" id="{1929EDD5-FB00-42A8-8598-697099983EF0}"/>
              </a:ext>
            </a:extLst>
          </p:cNvPr>
          <p:cNvSpPr txBox="1"/>
          <p:nvPr/>
        </p:nvSpPr>
        <p:spPr>
          <a:xfrm>
            <a:off x="8490167" y="5017605"/>
            <a:ext cx="2057400" cy="276871"/>
          </a:xfrm>
          <a:prstGeom prst="rect">
            <a:avLst/>
          </a:prstGeom>
        </p:spPr>
        <p:txBody>
          <a:bodyPr vert="horz" wrap="square" lIns="0" tIns="0" rIns="0" bIns="0" rtlCol="0">
            <a:spAutoFit/>
          </a:bodyPr>
          <a:lstStyle/>
          <a:p>
            <a:pPr marL="12694"/>
            <a:r>
              <a:rPr lang="es-ES" sz="1799" err="1">
                <a:solidFill>
                  <a:srgbClr val="FFFFFF"/>
                </a:solidFill>
                <a:latin typeface="Poppins Light" panose="00000400000000000000" pitchFamily="2" charset="0"/>
                <a:cs typeface="Poppins Light" panose="00000400000000000000" pitchFamily="2" charset="0"/>
              </a:rPr>
              <a:t>www.bravent.net</a:t>
            </a:r>
            <a:endParaRPr sz="1799">
              <a:latin typeface="Poppins Light" panose="00000400000000000000" pitchFamily="2" charset="0"/>
              <a:cs typeface="Poppins Light" panose="00000400000000000000" pitchFamily="2" charset="0"/>
            </a:endParaRPr>
          </a:p>
        </p:txBody>
      </p:sp>
      <p:sp>
        <p:nvSpPr>
          <p:cNvPr id="17" name="Title 1">
            <a:extLst>
              <a:ext uri="{FF2B5EF4-FFF2-40B4-BE49-F238E27FC236}">
                <a16:creationId xmlns:a16="http://schemas.microsoft.com/office/drawing/2014/main" id="{E8E62C9B-47BE-4098-A65C-19F4733DE65B}"/>
              </a:ext>
            </a:extLst>
          </p:cNvPr>
          <p:cNvSpPr txBox="1">
            <a:spLocks/>
          </p:cNvSpPr>
          <p:nvPr/>
        </p:nvSpPr>
        <p:spPr>
          <a:xfrm>
            <a:off x="5412121" y="3539982"/>
            <a:ext cx="6016833" cy="1091318"/>
          </a:xfrm>
          <a:prstGeom prst="rect">
            <a:avLst/>
          </a:prstGeom>
        </p:spPr>
        <p:txBody>
          <a:bodyPr lIns="0"/>
          <a:lstStyle>
            <a:lvl1pPr algn="l" defTabSz="931531" rtl="0" eaLnBrk="1" latinLnBrk="0" hangingPunct="1">
              <a:lnSpc>
                <a:spcPct val="90000"/>
              </a:lnSpc>
              <a:spcBef>
                <a:spcPct val="0"/>
              </a:spcBef>
              <a:buNone/>
              <a:defRPr lang="en-US" sz="4199" b="0" kern="1200" cap="none" spc="-102" baseline="0" dirty="0" smtClean="0">
                <a:ln w="3175">
                  <a:noFill/>
                </a:ln>
                <a:solidFill>
                  <a:srgbClr val="505050"/>
                </a:solidFill>
                <a:effectLst/>
                <a:latin typeface="+mj-lt"/>
                <a:ea typeface="+mn-ea"/>
                <a:cs typeface="Segoe UI" pitchFamily="34" charset="0"/>
              </a:defRPr>
            </a:lvl1pPr>
          </a:lstStyle>
          <a:p>
            <a:r>
              <a:rPr lang="it-IT" sz="4800">
                <a:solidFill>
                  <a:schemeClr val="tx1"/>
                </a:solidFill>
                <a:latin typeface="Poppins SemiBold" panose="00000700000000000000" pitchFamily="2" charset="0"/>
                <a:cs typeface="Poppins SemiBold" panose="00000700000000000000" pitchFamily="2" charset="0"/>
              </a:rPr>
              <a:t>Tamara Redondo</a:t>
            </a:r>
          </a:p>
          <a:p>
            <a:r>
              <a:rPr lang="fr-FR" sz="2400" err="1">
                <a:solidFill>
                  <a:srgbClr val="7F7F7F"/>
                </a:solidFill>
                <a:latin typeface="Playfair Display" pitchFamily="2" charset="77"/>
              </a:rPr>
              <a:t>Developer</a:t>
            </a:r>
            <a:endParaRPr lang="it-IT" sz="6578">
              <a:solidFill>
                <a:srgbClr val="7F7F7F"/>
              </a:solidFill>
              <a:latin typeface="Playfair Display" pitchFamily="2" charset="77"/>
            </a:endParaRPr>
          </a:p>
        </p:txBody>
      </p:sp>
      <p:sp>
        <p:nvSpPr>
          <p:cNvPr id="18" name="Rectángulo 17">
            <a:extLst>
              <a:ext uri="{FF2B5EF4-FFF2-40B4-BE49-F238E27FC236}">
                <a16:creationId xmlns:a16="http://schemas.microsoft.com/office/drawing/2014/main" id="{F5C04927-7570-45A1-9AFE-DBACB6FF4051}"/>
              </a:ext>
            </a:extLst>
          </p:cNvPr>
          <p:cNvSpPr/>
          <p:nvPr/>
        </p:nvSpPr>
        <p:spPr bwMode="auto">
          <a:xfrm>
            <a:off x="5416386" y="3026879"/>
            <a:ext cx="1447800" cy="62248"/>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9" name="Imagen 18">
            <a:extLst>
              <a:ext uri="{FF2B5EF4-FFF2-40B4-BE49-F238E27FC236}">
                <a16:creationId xmlns:a16="http://schemas.microsoft.com/office/drawing/2014/main" id="{95C9E229-4B8F-41A3-B413-17FDA82F39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0947" y="2040448"/>
            <a:ext cx="3254028" cy="3254028"/>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5" name="TextBox 14">
            <a:extLst>
              <a:ext uri="{FF2B5EF4-FFF2-40B4-BE49-F238E27FC236}">
                <a16:creationId xmlns:a16="http://schemas.microsoft.com/office/drawing/2014/main" id="{360F5A4A-0814-40BF-9702-1402FEFDD338}"/>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5"/>
              </a:rPr>
              <a:t>#</a:t>
            </a:r>
            <a:r>
              <a:rPr lang="en-US" sz="1400" err="1">
                <a:latin typeface="Poppins Light" panose="020B0604020202020204" charset="0"/>
                <a:cs typeface="Poppins Light" panose="020B0604020202020204" charset="0"/>
                <a:hlinkClick r:id="rId5"/>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5036560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06723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CSS (</a:t>
            </a:r>
            <a:r>
              <a:rPr lang="es-ES" sz="2000" b="1" err="1">
                <a:solidFill>
                  <a:srgbClr val="2F303A"/>
                </a:solidFill>
                <a:latin typeface="Poppins ExtraLight" pitchFamily="2" charset="77"/>
                <a:cs typeface="Poppins ExtraLight" pitchFamily="2" charset="77"/>
              </a:rPr>
              <a:t>Cascading</a:t>
            </a:r>
            <a:r>
              <a:rPr lang="es-ES" sz="2000" b="1">
                <a:solidFill>
                  <a:srgbClr val="2F303A"/>
                </a:solidFill>
                <a:latin typeface="Poppins ExtraLight" pitchFamily="2" charset="77"/>
                <a:cs typeface="Poppins ExtraLight" pitchFamily="2" charset="77"/>
              </a:rPr>
              <a:t> Style </a:t>
            </a:r>
            <a:r>
              <a:rPr lang="es-ES" sz="2000" b="1" err="1">
                <a:solidFill>
                  <a:srgbClr val="2F303A"/>
                </a:solidFill>
                <a:latin typeface="Poppins ExtraLight" pitchFamily="2" charset="77"/>
                <a:cs typeface="Poppins ExtraLight" pitchFamily="2" charset="77"/>
              </a:rPr>
              <a:t>Sheets</a:t>
            </a:r>
            <a:r>
              <a:rPr lang="es-ES" sz="2000">
                <a:solidFill>
                  <a:srgbClr val="2F303A"/>
                </a:solidFill>
                <a:latin typeface="Poppins ExtraLight" pitchFamily="2" charset="77"/>
                <a:cs typeface="Poppins ExtraLight" pitchFamily="2" charset="77"/>
              </a:rPr>
              <a:t>) es un lenguaje utilizado para la representación visual de archivos escritos en un lenguaje de marcado, como </a:t>
            </a:r>
            <a:r>
              <a:rPr lang="es-ES" sz="2000" b="1">
                <a:solidFill>
                  <a:srgbClr val="2F303A"/>
                </a:solidFill>
                <a:latin typeface="Poppins ExtraLight" pitchFamily="2" charset="77"/>
                <a:cs typeface="Poppins ExtraLight" pitchFamily="2" charset="77"/>
              </a:rPr>
              <a:t>HTML</a:t>
            </a:r>
            <a:r>
              <a:rPr lang="es-ES" sz="2000">
                <a:solidFill>
                  <a:srgbClr val="2F303A"/>
                </a:solidFill>
                <a:latin typeface="Poppins ExtraLight" pitchFamily="2" charset="77"/>
                <a:cs typeface="Poppins ExtraLight" pitchFamily="2" charset="77"/>
              </a:rPr>
              <a:t>. </a:t>
            </a:r>
          </a:p>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HTML está pensado para describir el contenido, aunque se le puedan dar estilos básicos con varios atributos. Por ello, el W3C creó CSS en 1996.</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222222"/>
                </a:solidFill>
                <a:latin typeface="Poppins SemiBold" panose="00000700000000000000" pitchFamily="2" charset="0"/>
                <a:cs typeface="Poppins SemiBold" panose="00000700000000000000" pitchFamily="2" charset="0"/>
              </a:rPr>
              <a:t>¿Qué es </a:t>
            </a:r>
            <a:r>
              <a:rPr lang="es-ES_tradnl" sz="4000">
                <a:solidFill>
                  <a:srgbClr val="FFB900"/>
                </a:solidFill>
                <a:latin typeface="Poppins SemiBold" panose="00000700000000000000" pitchFamily="2" charset="0"/>
                <a:cs typeface="Poppins SemiBold" panose="00000700000000000000" pitchFamily="2" charset="0"/>
              </a:rPr>
              <a:t>CSS</a:t>
            </a:r>
            <a:r>
              <a:rPr lang="es-ES_tradnl" sz="4000">
                <a:solidFill>
                  <a:srgbClr val="222222"/>
                </a:solidFill>
                <a:latin typeface="Poppins SemiBold" panose="00000700000000000000" pitchFamily="2" charset="0"/>
                <a:cs typeface="Poppins SemiBold" panose="00000700000000000000" pitchFamily="2" charset="0"/>
              </a:rPr>
              <a:t>?</a:t>
            </a:r>
            <a:r>
              <a:rPr lang="es-ES_tradnl" sz="4000">
                <a:solidFill>
                  <a:srgbClr val="2948FF"/>
                </a:solidFill>
                <a:latin typeface="Poppins SemiBold" panose="00000700000000000000" pitchFamily="2" charset="0"/>
                <a:cs typeface="Poppins SemiBold" panose="00000700000000000000" pitchFamily="2" charset="0"/>
              </a:rPr>
              <a:t> </a:t>
            </a: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34921" y="4058119"/>
            <a:ext cx="5742882" cy="2364716"/>
          </a:xfrm>
          <a:prstGeom prst="rect">
            <a:avLst/>
          </a:prstGeom>
        </p:spPr>
      </p:pic>
      <p:sp>
        <p:nvSpPr>
          <p:cNvPr id="7" name="TextBox 6">
            <a:extLst>
              <a:ext uri="{FF2B5EF4-FFF2-40B4-BE49-F238E27FC236}">
                <a16:creationId xmlns:a16="http://schemas.microsoft.com/office/drawing/2014/main" id="{853A5F2D-2B65-4540-9A3E-9AD94E3D230F}"/>
              </a:ext>
            </a:extLst>
          </p:cNvPr>
          <p:cNvSpPr txBox="1"/>
          <p:nvPr/>
        </p:nvSpPr>
        <p:spPr>
          <a:xfrm>
            <a:off x="9266738" y="6446887"/>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31178828"/>
      </p:ext>
    </p:extLst>
  </p:cSld>
  <p:clrMapOvr>
    <a:masterClrMapping/>
  </p:clrMapOvr>
  <p:transition spd="slow">
    <p:push dir="u"/>
  </p:transition>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ectángulo 11"/>
          <p:cNvSpPr/>
          <p:nvPr/>
        </p:nvSpPr>
        <p:spPr>
          <a:xfrm>
            <a:off x="2996137" y="513175"/>
            <a:ext cx="4150201" cy="3232553"/>
          </a:xfrm>
          <a:prstGeom prst="rect">
            <a:avLst/>
          </a:prstGeom>
        </p:spPr>
        <p:txBody>
          <a:bodyPr wrap="square">
            <a:spAutoFit/>
          </a:bodyPr>
          <a:lstStyle/>
          <a:p>
            <a:pPr defTabSz="932563">
              <a:defRPr/>
            </a:pPr>
            <a:r>
              <a:rPr lang="es-ES" sz="19996">
                <a:solidFill>
                  <a:srgbClr val="F5F5F5">
                    <a:alpha val="5000"/>
                  </a:srgbClr>
                </a:solidFill>
                <a:latin typeface="Playfair Display Black" panose="00000A00000000000000" pitchFamily="2" charset="0"/>
              </a:rPr>
              <a:t>T</a:t>
            </a:r>
          </a:p>
        </p:txBody>
      </p:sp>
      <p:sp>
        <p:nvSpPr>
          <p:cNvPr id="3" name="object 3"/>
          <p:cNvSpPr txBox="1">
            <a:spLocks noGrp="1"/>
          </p:cNvSpPr>
          <p:nvPr>
            <p:ph type="title" idx="4294967295"/>
          </p:nvPr>
        </p:nvSpPr>
        <p:spPr>
          <a:xfrm>
            <a:off x="1652048" y="1821355"/>
            <a:ext cx="7788288" cy="768409"/>
          </a:xfrm>
          <a:prstGeom prst="rect">
            <a:avLst/>
          </a:prstGeom>
        </p:spPr>
        <p:txBody>
          <a:bodyPr vert="horz" wrap="square" lIns="0" tIns="0" rIns="0" bIns="0" rtlCol="0" anchor="t">
            <a:spAutoFit/>
          </a:bodyPr>
          <a:lstStyle/>
          <a:p>
            <a:pPr marL="12692">
              <a:lnSpc>
                <a:spcPct val="100000"/>
              </a:lnSpc>
            </a:pPr>
            <a:r>
              <a:rPr lang="es-ES" sz="4896">
                <a:gradFill>
                  <a:gsLst>
                    <a:gs pos="0">
                      <a:schemeClr val="tx1"/>
                    </a:gs>
                    <a:gs pos="100000">
                      <a:schemeClr val="tx1"/>
                    </a:gs>
                  </a:gsLst>
                  <a:lin ang="5400000" scaled="0"/>
                </a:gradFill>
                <a:latin typeface="Poppins SemiBold" panose="00000700000000000000" pitchFamily="2" charset="0"/>
                <a:cs typeface="Poppins SemiBold" panose="00000700000000000000" pitchFamily="2" charset="0"/>
              </a:rPr>
              <a:t>¡Gracias por participar</a:t>
            </a:r>
            <a:r>
              <a:rPr lang="es-ES" sz="4896" spc="0">
                <a:gradFill>
                  <a:gsLst>
                    <a:gs pos="0">
                      <a:schemeClr val="tx1"/>
                    </a:gs>
                    <a:gs pos="100000">
                      <a:schemeClr val="tx1"/>
                    </a:gs>
                  </a:gsLst>
                  <a:lin ang="5400000" scaled="0"/>
                </a:gradFill>
                <a:latin typeface="Poppins SemiBold" panose="00000700000000000000" pitchFamily="2" charset="0"/>
                <a:cs typeface="Poppins SemiBold" panose="00000700000000000000" pitchFamily="2" charset="0"/>
              </a:rPr>
              <a:t>!</a:t>
            </a:r>
            <a:r>
              <a:rPr sz="4896" spc="0">
                <a:gradFill>
                  <a:gsLst>
                    <a:gs pos="0">
                      <a:schemeClr val="tx1"/>
                    </a:gs>
                    <a:gs pos="100000">
                      <a:schemeClr val="tx1"/>
                    </a:gs>
                  </a:gsLst>
                  <a:lin ang="5400000" scaled="0"/>
                </a:gradFill>
                <a:latin typeface="Poppins SemiBold" panose="00000700000000000000" pitchFamily="2" charset="0"/>
                <a:cs typeface="Poppins SemiBold" panose="00000700000000000000" pitchFamily="2" charset="0"/>
              </a:rPr>
              <a:t> </a:t>
            </a:r>
            <a:endParaRPr sz="4896" spc="0">
              <a:solidFill>
                <a:srgbClr val="2948FF"/>
              </a:solidFill>
              <a:latin typeface="Poppins SemiBold" panose="00000700000000000000" pitchFamily="2" charset="0"/>
              <a:cs typeface="Poppins SemiBold" panose="00000700000000000000" pitchFamily="2" charset="0"/>
            </a:endParaRPr>
          </a:p>
        </p:txBody>
      </p:sp>
      <p:sp>
        <p:nvSpPr>
          <p:cNvPr id="11" name="Title 1"/>
          <p:cNvSpPr txBox="1">
            <a:spLocks/>
          </p:cNvSpPr>
          <p:nvPr/>
        </p:nvSpPr>
        <p:spPr>
          <a:xfrm>
            <a:off x="1697915" y="3636294"/>
            <a:ext cx="4495961" cy="498372"/>
          </a:xfrm>
          <a:prstGeom prst="rect">
            <a:avLst/>
          </a:prstGeom>
        </p:spPr>
        <p:txBody>
          <a:bodyPr lIns="0"/>
          <a:lstStyle>
            <a:lvl1pPr algn="l" defTabSz="931531" rtl="0" eaLnBrk="1" latinLnBrk="0" hangingPunct="1">
              <a:lnSpc>
                <a:spcPct val="90000"/>
              </a:lnSpc>
              <a:spcBef>
                <a:spcPct val="0"/>
              </a:spcBef>
              <a:buNone/>
              <a:defRPr lang="en-US" sz="4199" b="0" kern="1200" cap="none" spc="-102" baseline="0" dirty="0" smtClean="0">
                <a:ln w="3175">
                  <a:noFill/>
                </a:ln>
                <a:solidFill>
                  <a:srgbClr val="505050"/>
                </a:solidFill>
                <a:effectLst/>
                <a:latin typeface="+mj-lt"/>
                <a:ea typeface="+mn-ea"/>
                <a:cs typeface="Segoe UI" pitchFamily="34" charset="0"/>
              </a:defRPr>
            </a:lvl1pPr>
          </a:lstStyle>
          <a:p>
            <a:pPr defTabSz="931352">
              <a:defRPr/>
            </a:pPr>
            <a:r>
              <a:rPr lang="it-IT" sz="3264" spc="0" err="1">
                <a:solidFill>
                  <a:srgbClr val="FFC000"/>
                </a:solidFill>
                <a:latin typeface="Poppins Medium" pitchFamily="2" charset="77"/>
                <a:cs typeface="Poppins Medium" pitchFamily="2" charset="77"/>
              </a:rPr>
              <a:t>Ayúdanos</a:t>
            </a:r>
            <a:r>
              <a:rPr lang="it-IT" sz="3264" spc="0">
                <a:solidFill>
                  <a:srgbClr val="FFC000"/>
                </a:solidFill>
                <a:latin typeface="Poppins Medium" pitchFamily="2" charset="77"/>
                <a:cs typeface="Poppins Medium" pitchFamily="2" charset="77"/>
              </a:rPr>
              <a:t> a </a:t>
            </a:r>
            <a:r>
              <a:rPr lang="it-IT" sz="3264" spc="0" err="1">
                <a:solidFill>
                  <a:srgbClr val="FFC000"/>
                </a:solidFill>
                <a:latin typeface="Poppins Medium" pitchFamily="2" charset="77"/>
                <a:cs typeface="Poppins Medium" pitchFamily="2" charset="77"/>
              </a:rPr>
              <a:t>mejorar</a:t>
            </a:r>
            <a:endParaRPr lang="it-IT" sz="3264" spc="0">
              <a:solidFill>
                <a:srgbClr val="FFC000"/>
              </a:solidFill>
              <a:latin typeface="Poppins Medium" pitchFamily="2" charset="77"/>
              <a:cs typeface="Poppins Medium" pitchFamily="2" charset="77"/>
            </a:endParaRPr>
          </a:p>
        </p:txBody>
      </p:sp>
      <p:sp>
        <p:nvSpPr>
          <p:cNvPr id="13" name="Rectángulo 12"/>
          <p:cNvSpPr/>
          <p:nvPr/>
        </p:nvSpPr>
        <p:spPr bwMode="auto">
          <a:xfrm>
            <a:off x="1697915" y="3090510"/>
            <a:ext cx="1447594" cy="62239"/>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solidFill>
                <a:srgbClr val="093A9B"/>
              </a:solidFill>
              <a:latin typeface="Poppins"/>
              <a:cs typeface="Segoe UI" pitchFamily="34" charset="0"/>
            </a:endParaRPr>
          </a:p>
        </p:txBody>
      </p:sp>
      <p:sp>
        <p:nvSpPr>
          <p:cNvPr id="14" name="Rectángulo 13">
            <a:extLst>
              <a:ext uri="{FF2B5EF4-FFF2-40B4-BE49-F238E27FC236}">
                <a16:creationId xmlns:a16="http://schemas.microsoft.com/office/drawing/2014/main" id="{C04C30AB-A168-4E40-ABA6-69097B71C6EF}"/>
              </a:ext>
            </a:extLst>
          </p:cNvPr>
          <p:cNvSpPr/>
          <p:nvPr/>
        </p:nvSpPr>
        <p:spPr bwMode="auto">
          <a:xfrm>
            <a:off x="881" y="6948317"/>
            <a:ext cx="12435935" cy="46629"/>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solidFill>
                <a:srgbClr val="093A9B"/>
              </a:solidFill>
              <a:highlight>
                <a:srgbClr val="E1AC0B"/>
              </a:highlight>
              <a:latin typeface="Poppins"/>
              <a:ea typeface="Segoe UI" pitchFamily="34" charset="0"/>
              <a:cs typeface="Segoe UI" pitchFamily="34" charset="0"/>
            </a:endParaRPr>
          </a:p>
        </p:txBody>
      </p:sp>
      <p:pic>
        <p:nvPicPr>
          <p:cNvPr id="5" name="Picture 4" descr="A picture containing indoor, piece, crossword puzzle&#10;&#10;Description automatically generated">
            <a:extLst>
              <a:ext uri="{FF2B5EF4-FFF2-40B4-BE49-F238E27FC236}">
                <a16:creationId xmlns:a16="http://schemas.microsoft.com/office/drawing/2014/main" id="{077F79C7-3795-4AB7-B52B-BBBFB0B403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6534" y="2829655"/>
            <a:ext cx="3408868" cy="3408868"/>
          </a:xfrm>
          <a:prstGeom prst="rect">
            <a:avLst/>
          </a:prstGeom>
        </p:spPr>
      </p:pic>
      <p:sp>
        <p:nvSpPr>
          <p:cNvPr id="8" name="TextBox 7">
            <a:extLst>
              <a:ext uri="{FF2B5EF4-FFF2-40B4-BE49-F238E27FC236}">
                <a16:creationId xmlns:a16="http://schemas.microsoft.com/office/drawing/2014/main" id="{74D40752-42C4-4CCC-AE40-FFAFB1F99C4B}"/>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58658690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06723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3 formas de añadir CSS para usarlo en tu proyecto, de mayor a menor prioridad o jerarquía:</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CSS </a:t>
            </a:r>
            <a:r>
              <a:rPr lang="es-ES" sz="2000" b="1" err="1">
                <a:solidFill>
                  <a:srgbClr val="2F303A"/>
                </a:solidFill>
                <a:latin typeface="Poppins ExtraLight" pitchFamily="2" charset="77"/>
                <a:cs typeface="Poppins ExtraLight" pitchFamily="2" charset="77"/>
              </a:rPr>
              <a:t>Inline</a:t>
            </a:r>
            <a:r>
              <a:rPr lang="es-ES" sz="2000" b="1">
                <a:solidFill>
                  <a:srgbClr val="2F303A"/>
                </a:solidFill>
                <a:latin typeface="Poppins ExtraLight" pitchFamily="2" charset="77"/>
                <a:cs typeface="Poppins ExtraLight" pitchFamily="2" charset="77"/>
              </a:rPr>
              <a:t> o en línea</a:t>
            </a:r>
            <a:r>
              <a:rPr lang="es-ES" sz="2000">
                <a:solidFill>
                  <a:srgbClr val="2F303A"/>
                </a:solidFill>
                <a:latin typeface="Poppins ExtraLight" pitchFamily="2" charset="77"/>
                <a:cs typeface="Poppins ExtraLight" pitchFamily="2" charset="77"/>
              </a:rPr>
              <a:t>: en el propio elemento HTML, con un atributo </a:t>
            </a:r>
            <a:r>
              <a:rPr lang="es-ES" sz="2000" b="1" err="1">
                <a:solidFill>
                  <a:srgbClr val="2F303A"/>
                </a:solidFill>
                <a:latin typeface="Poppins ExtraLight" pitchFamily="2" charset="77"/>
                <a:cs typeface="Poppins ExtraLight" pitchFamily="2" charset="77"/>
              </a:rPr>
              <a:t>style</a:t>
            </a:r>
            <a:r>
              <a:rPr lang="es-ES" sz="2000">
                <a:solidFill>
                  <a:srgbClr val="2F303A"/>
                </a:solidFill>
                <a:latin typeface="Poppins ExtraLight" pitchFamily="2" charset="77"/>
                <a:cs typeface="Poppins ExtraLight" pitchFamily="2" charset="77"/>
              </a:rPr>
              <a:t>. Sólo tendrá efecto en el elemento en que se indique.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Cómo</a:t>
            </a:r>
            <a:r>
              <a:rPr lang="es-ES_tradnl" sz="4000">
                <a:solidFill>
                  <a:srgbClr val="222222"/>
                </a:solidFill>
                <a:latin typeface="Poppins SemiBold" panose="00000700000000000000" pitchFamily="2" charset="0"/>
                <a:cs typeface="Poppins SemiBold" panose="00000700000000000000" pitchFamily="2" charset="0"/>
              </a:rPr>
              <a:t> incluir CSS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10" name="Rectángulo 9">
            <a:extLst>
              <a:ext uri="{FF2B5EF4-FFF2-40B4-BE49-F238E27FC236}">
                <a16:creationId xmlns:a16="http://schemas.microsoft.com/office/drawing/2014/main" id="{338BA8B5-ABF0-BF42-A573-EF35E9FC2661}"/>
              </a:ext>
            </a:extLst>
          </p:cNvPr>
          <p:cNvSpPr/>
          <p:nvPr/>
        </p:nvSpPr>
        <p:spPr>
          <a:xfrm>
            <a:off x="1200239" y="3783091"/>
            <a:ext cx="7346232"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&lt;h1 style="color: blue; text-align: center;"&gt; Soy un titular &lt;/h1&gt;</a:t>
            </a:r>
          </a:p>
        </p:txBody>
      </p:sp>
      <p:sp>
        <p:nvSpPr>
          <p:cNvPr id="7" name="TextBox 6">
            <a:extLst>
              <a:ext uri="{FF2B5EF4-FFF2-40B4-BE49-F238E27FC236}">
                <a16:creationId xmlns:a16="http://schemas.microsoft.com/office/drawing/2014/main" id="{F99BEEF5-4196-49D9-B7F3-5F22CE4A742E}"/>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04796952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015663"/>
          </a:xfrm>
          <a:prstGeom prst="rect">
            <a:avLst/>
          </a:prstGeom>
        </p:spPr>
        <p:txBody>
          <a:bodyPr wrap="square">
            <a:spAutoFit/>
          </a:bodyPr>
          <a:lstStyle/>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CSS Interno</a:t>
            </a:r>
            <a:r>
              <a:rPr lang="es-ES" sz="2000">
                <a:solidFill>
                  <a:srgbClr val="2F303A"/>
                </a:solidFill>
                <a:latin typeface="Poppins ExtraLight" pitchFamily="2" charset="77"/>
                <a:cs typeface="Poppins ExtraLight" pitchFamily="2" charset="77"/>
              </a:rPr>
              <a:t>: en el propio HTML, como una etiqueta </a:t>
            </a:r>
            <a:r>
              <a:rPr lang="es-ES" sz="2000" b="1" err="1">
                <a:solidFill>
                  <a:srgbClr val="2F303A"/>
                </a:solidFill>
                <a:latin typeface="Poppins ExtraLight" pitchFamily="2" charset="77"/>
                <a:cs typeface="Poppins ExtraLight" pitchFamily="2" charset="77"/>
              </a:rPr>
              <a:t>style</a:t>
            </a:r>
            <a:r>
              <a:rPr lang="es-ES" sz="2000">
                <a:solidFill>
                  <a:srgbClr val="2F303A"/>
                </a:solidFill>
                <a:latin typeface="Poppins ExtraLight" pitchFamily="2" charset="77"/>
                <a:cs typeface="Poppins ExtraLight" pitchFamily="2" charset="77"/>
              </a:rPr>
              <a:t>, normalmente, situada en el head del documento. Solo tendrá efecto en el propio documento.</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Cómo</a:t>
            </a:r>
            <a:r>
              <a:rPr lang="es-ES_tradnl" sz="4000">
                <a:solidFill>
                  <a:srgbClr val="222222"/>
                </a:solidFill>
                <a:latin typeface="Poppins SemiBold" panose="00000700000000000000" pitchFamily="2" charset="0"/>
                <a:cs typeface="Poppins SemiBold" panose="00000700000000000000" pitchFamily="2" charset="0"/>
              </a:rPr>
              <a:t> incluir CSS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10" name="Rectángulo 9">
            <a:extLst>
              <a:ext uri="{FF2B5EF4-FFF2-40B4-BE49-F238E27FC236}">
                <a16:creationId xmlns:a16="http://schemas.microsoft.com/office/drawing/2014/main" id="{338BA8B5-ABF0-BF42-A573-EF35E9FC2661}"/>
              </a:ext>
            </a:extLst>
          </p:cNvPr>
          <p:cNvSpPr/>
          <p:nvPr/>
        </p:nvSpPr>
        <p:spPr>
          <a:xfrm>
            <a:off x="1200238" y="2771226"/>
            <a:ext cx="7337179" cy="3230967"/>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&lt;head&gt;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&lt;style&gt;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h1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color: blue;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text-align: center;</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&lt;/style&gt;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&lt;/head&gt; (…)</a:t>
            </a:r>
          </a:p>
        </p:txBody>
      </p:sp>
      <p:sp>
        <p:nvSpPr>
          <p:cNvPr id="7" name="TextBox 6">
            <a:extLst>
              <a:ext uri="{FF2B5EF4-FFF2-40B4-BE49-F238E27FC236}">
                <a16:creationId xmlns:a16="http://schemas.microsoft.com/office/drawing/2014/main" id="{AE27C97F-D1F1-4A5D-A1AF-B350D707ECCE}"/>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29301701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477328"/>
          </a:xfrm>
          <a:prstGeom prst="rect">
            <a:avLst/>
          </a:prstGeom>
        </p:spPr>
        <p:txBody>
          <a:bodyPr wrap="square">
            <a:spAutoFit/>
          </a:bodyPr>
          <a:lstStyle/>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CSS Externo</a:t>
            </a:r>
            <a:r>
              <a:rPr lang="es-ES" sz="2000">
                <a:solidFill>
                  <a:srgbClr val="2F303A"/>
                </a:solidFill>
                <a:latin typeface="Poppins ExtraLight" pitchFamily="2" charset="77"/>
                <a:cs typeface="Poppins ExtraLight" pitchFamily="2" charset="77"/>
              </a:rPr>
              <a:t>: fuera del HTML, en un archivo aparte con extensión </a:t>
            </a:r>
            <a:r>
              <a:rPr lang="es-ES" sz="2000" b="1">
                <a:solidFill>
                  <a:srgbClr val="2F303A"/>
                </a:solidFill>
                <a:latin typeface="Poppins ExtraLight" pitchFamily="2" charset="77"/>
                <a:cs typeface="Poppins ExtraLight" pitchFamily="2" charset="77"/>
              </a:rPr>
              <a:t>.</a:t>
            </a:r>
            <a:r>
              <a:rPr lang="es-ES" sz="2000" b="1" err="1">
                <a:solidFill>
                  <a:srgbClr val="2F303A"/>
                </a:solidFill>
                <a:latin typeface="Poppins ExtraLight" pitchFamily="2" charset="77"/>
                <a:cs typeface="Poppins ExtraLight" pitchFamily="2" charset="77"/>
              </a:rPr>
              <a:t>css</a:t>
            </a:r>
            <a:r>
              <a:rPr lang="es-ES" sz="2000">
                <a:solidFill>
                  <a:srgbClr val="2F303A"/>
                </a:solidFill>
                <a:latin typeface="Poppins ExtraLight" pitchFamily="2" charset="77"/>
                <a:cs typeface="Poppins ExtraLight" pitchFamily="2" charset="77"/>
              </a:rPr>
              <a:t>. Nos permite poder usar el mismo para diferentes documentos HTML. Se asocia al documento HTML donde se vaya a usar con una etiqueta </a:t>
            </a:r>
            <a:r>
              <a:rPr lang="es-ES" sz="2000" b="1">
                <a:solidFill>
                  <a:srgbClr val="2F303A"/>
                </a:solidFill>
                <a:latin typeface="Poppins ExtraLight" pitchFamily="2" charset="77"/>
                <a:cs typeface="Poppins ExtraLight" pitchFamily="2" charset="77"/>
              </a:rPr>
              <a:t>link</a:t>
            </a:r>
            <a:r>
              <a:rPr lang="es-ES" sz="2000">
                <a:solidFill>
                  <a:srgbClr val="2F303A"/>
                </a:solidFill>
                <a:latin typeface="Poppins ExtraLight" pitchFamily="2" charset="77"/>
                <a:cs typeface="Poppins ExtraLight" pitchFamily="2" charset="77"/>
              </a:rPr>
              <a:t> en el head.</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Cómo</a:t>
            </a:r>
            <a:r>
              <a:rPr lang="es-ES_tradnl" sz="4000">
                <a:solidFill>
                  <a:srgbClr val="222222"/>
                </a:solidFill>
                <a:latin typeface="Poppins SemiBold" panose="00000700000000000000" pitchFamily="2" charset="0"/>
                <a:cs typeface="Poppins SemiBold" panose="00000700000000000000" pitchFamily="2" charset="0"/>
              </a:rPr>
              <a:t> incluir CSS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10" name="Rectángulo 9">
            <a:extLst>
              <a:ext uri="{FF2B5EF4-FFF2-40B4-BE49-F238E27FC236}">
                <a16:creationId xmlns:a16="http://schemas.microsoft.com/office/drawing/2014/main" id="{338BA8B5-ABF0-BF42-A573-EF35E9FC2661}"/>
              </a:ext>
            </a:extLst>
          </p:cNvPr>
          <p:cNvSpPr/>
          <p:nvPr/>
        </p:nvSpPr>
        <p:spPr>
          <a:xfrm>
            <a:off x="1200239" y="3196739"/>
            <a:ext cx="7817013" cy="1358660"/>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&lt;head&gt;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&lt;link </a:t>
            </a:r>
            <a:r>
              <a:rPr lang="en-US" sz="1600" b="1" err="1">
                <a:latin typeface="Poppins ExtraLight" panose="00000300000000000000" pitchFamily="2" charset="0"/>
                <a:cs typeface="Poppins ExtraLight" panose="00000300000000000000" pitchFamily="2" charset="0"/>
              </a:rPr>
              <a:t>rel</a:t>
            </a:r>
            <a:r>
              <a:rPr lang="en-US" sz="1600" b="1">
                <a:latin typeface="Poppins ExtraLight" panose="00000300000000000000" pitchFamily="2" charset="0"/>
                <a:cs typeface="Poppins ExtraLight" panose="00000300000000000000" pitchFamily="2" charset="0"/>
              </a:rPr>
              <a:t>=“stylesheet” type=“text/</a:t>
            </a:r>
            <a:r>
              <a:rPr lang="en-US" sz="1600" b="1" err="1">
                <a:latin typeface="Poppins ExtraLight" panose="00000300000000000000" pitchFamily="2" charset="0"/>
                <a:cs typeface="Poppins ExtraLight" panose="00000300000000000000" pitchFamily="2" charset="0"/>
              </a:rPr>
              <a:t>css</a:t>
            </a:r>
            <a:r>
              <a:rPr lang="en-US" sz="1600" b="1">
                <a:latin typeface="Poppins ExtraLight" panose="00000300000000000000" pitchFamily="2" charset="0"/>
                <a:cs typeface="Poppins ExtraLight" panose="00000300000000000000" pitchFamily="2" charset="0"/>
              </a:rPr>
              <a:t>” </a:t>
            </a:r>
            <a:r>
              <a:rPr lang="en-US" sz="1600" b="1" err="1">
                <a:latin typeface="Poppins ExtraLight" panose="00000300000000000000" pitchFamily="2" charset="0"/>
                <a:cs typeface="Poppins ExtraLight" panose="00000300000000000000" pitchFamily="2" charset="0"/>
              </a:rPr>
              <a:t>href</a:t>
            </a:r>
            <a:r>
              <a:rPr lang="en-US" sz="1600" b="1">
                <a:latin typeface="Poppins ExtraLight" panose="00000300000000000000" pitchFamily="2" charset="0"/>
                <a:cs typeface="Poppins ExtraLight" panose="00000300000000000000" pitchFamily="2" charset="0"/>
              </a:rPr>
              <a:t>=“./archive.css” /&gt;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&lt;/head&gt; (…)</a:t>
            </a:r>
          </a:p>
        </p:txBody>
      </p:sp>
      <p:sp>
        <p:nvSpPr>
          <p:cNvPr id="8" name="Rectángulo 7">
            <a:extLst>
              <a:ext uri="{FF2B5EF4-FFF2-40B4-BE49-F238E27FC236}">
                <a16:creationId xmlns:a16="http://schemas.microsoft.com/office/drawing/2014/main" id="{338BA8B5-ABF0-BF42-A573-EF35E9FC2661}"/>
              </a:ext>
            </a:extLst>
          </p:cNvPr>
          <p:cNvSpPr/>
          <p:nvPr/>
        </p:nvSpPr>
        <p:spPr>
          <a:xfrm>
            <a:off x="1200238" y="4696709"/>
            <a:ext cx="7817013" cy="1733121"/>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h1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color: blue;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text-align: center;</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3" name="CuadroTexto 2"/>
          <p:cNvSpPr txBox="1"/>
          <p:nvPr/>
        </p:nvSpPr>
        <p:spPr>
          <a:xfrm>
            <a:off x="9017251" y="3583327"/>
            <a:ext cx="2220685" cy="627864"/>
          </a:xfrm>
          <a:prstGeom prst="rect">
            <a:avLst/>
          </a:prstGeom>
          <a:noFill/>
        </p:spPr>
        <p:txBody>
          <a:bodyPr wrap="square" lIns="182880" tIns="146304" rIns="182880" bIns="146304" rtlCol="0">
            <a:spAutoFit/>
          </a:bodyPr>
          <a:lstStyle/>
          <a:p>
            <a:pPr>
              <a:lnSpc>
                <a:spcPct val="90000"/>
              </a:lnSpc>
              <a:spcAft>
                <a:spcPts val="600"/>
              </a:spcAft>
            </a:pPr>
            <a:r>
              <a:rPr lang="es-ES" sz="2400" b="1">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HTML</a:t>
            </a:r>
          </a:p>
        </p:txBody>
      </p:sp>
      <p:sp>
        <p:nvSpPr>
          <p:cNvPr id="9" name="CuadroTexto 8"/>
          <p:cNvSpPr txBox="1"/>
          <p:nvPr/>
        </p:nvSpPr>
        <p:spPr>
          <a:xfrm>
            <a:off x="9017251" y="5249337"/>
            <a:ext cx="2220685" cy="627864"/>
          </a:xfrm>
          <a:prstGeom prst="rect">
            <a:avLst/>
          </a:prstGeom>
          <a:noFill/>
        </p:spPr>
        <p:txBody>
          <a:bodyPr wrap="square" lIns="182880" tIns="146304" rIns="182880" bIns="146304" rtlCol="0">
            <a:spAutoFit/>
          </a:bodyPr>
          <a:lstStyle/>
          <a:p>
            <a:pPr>
              <a:lnSpc>
                <a:spcPct val="90000"/>
              </a:lnSpc>
              <a:spcAft>
                <a:spcPts val="600"/>
              </a:spcAft>
            </a:pPr>
            <a:r>
              <a:rPr lang="es-ES" sz="2400" b="1">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CSS</a:t>
            </a:r>
          </a:p>
        </p:txBody>
      </p:sp>
      <p:sp>
        <p:nvSpPr>
          <p:cNvPr id="11" name="TextBox 10">
            <a:extLst>
              <a:ext uri="{FF2B5EF4-FFF2-40B4-BE49-F238E27FC236}">
                <a16:creationId xmlns:a16="http://schemas.microsoft.com/office/drawing/2014/main" id="{92AC47BC-DC57-4062-9612-4322F996EAC6}"/>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91795751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06723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Las estructuras de código o </a:t>
            </a:r>
            <a:r>
              <a:rPr lang="es-ES" sz="2000" b="1">
                <a:solidFill>
                  <a:srgbClr val="2F303A"/>
                </a:solidFill>
                <a:latin typeface="Poppins ExtraLight" pitchFamily="2" charset="77"/>
                <a:cs typeface="Poppins ExtraLight" pitchFamily="2" charset="77"/>
              </a:rPr>
              <a:t>reglas</a:t>
            </a:r>
            <a:r>
              <a:rPr lang="es-ES" sz="2000">
                <a:solidFill>
                  <a:srgbClr val="2F303A"/>
                </a:solidFill>
                <a:latin typeface="Poppins ExtraLight" pitchFamily="2" charset="77"/>
                <a:cs typeface="Poppins ExtraLight" pitchFamily="2" charset="77"/>
              </a:rPr>
              <a:t> se componen de dos partes: el </a:t>
            </a:r>
            <a:r>
              <a:rPr lang="es-ES" sz="2000" b="1">
                <a:solidFill>
                  <a:srgbClr val="2F303A"/>
                </a:solidFill>
                <a:latin typeface="Poppins ExtraLight" pitchFamily="2" charset="77"/>
                <a:cs typeface="Poppins ExtraLight" pitchFamily="2" charset="77"/>
              </a:rPr>
              <a:t>selector</a:t>
            </a:r>
            <a:r>
              <a:rPr lang="es-ES" sz="2000">
                <a:solidFill>
                  <a:srgbClr val="2F303A"/>
                </a:solidFill>
                <a:latin typeface="Poppins ExtraLight" pitchFamily="2" charset="77"/>
                <a:cs typeface="Poppins ExtraLight" pitchFamily="2" charset="77"/>
              </a:rPr>
              <a:t>, que es el elemento al que afectará el estilo y la </a:t>
            </a:r>
            <a:r>
              <a:rPr lang="es-ES" sz="2000" b="1">
                <a:solidFill>
                  <a:srgbClr val="2F303A"/>
                </a:solidFill>
                <a:latin typeface="Poppins ExtraLight" pitchFamily="2" charset="77"/>
                <a:cs typeface="Poppins ExtraLight" pitchFamily="2" charset="77"/>
              </a:rPr>
              <a:t>declaración</a:t>
            </a:r>
            <a:r>
              <a:rPr lang="es-ES" sz="2000">
                <a:solidFill>
                  <a:srgbClr val="2F303A"/>
                </a:solidFill>
                <a:latin typeface="Poppins ExtraLight" pitchFamily="2" charset="77"/>
                <a:cs typeface="Poppins ExtraLight" pitchFamily="2" charset="77"/>
              </a:rPr>
              <a:t> o declaraciones, que son varios conjuntos </a:t>
            </a:r>
            <a:r>
              <a:rPr lang="es-ES" sz="2000" b="1">
                <a:solidFill>
                  <a:srgbClr val="2F303A"/>
                </a:solidFill>
                <a:latin typeface="Poppins ExtraLight" pitchFamily="2" charset="77"/>
                <a:cs typeface="Poppins ExtraLight" pitchFamily="2" charset="77"/>
              </a:rPr>
              <a:t>propiedad-valor</a:t>
            </a:r>
            <a:r>
              <a:rPr lang="es-ES" sz="2000">
                <a:solidFill>
                  <a:srgbClr val="2F303A"/>
                </a:solidFill>
                <a:latin typeface="Poppins ExtraLight" pitchFamily="2" charset="77"/>
                <a:cs typeface="Poppins ExtraLight" pitchFamily="2" charset="77"/>
              </a:rPr>
              <a:t> que indican los estilos. </a:t>
            </a:r>
          </a:p>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Podemos también comentar código, escribiéndolo entre los símbolos </a:t>
            </a:r>
            <a:r>
              <a:rPr lang="es-ES" sz="2000" b="1">
                <a:solidFill>
                  <a:srgbClr val="2F303A"/>
                </a:solidFill>
                <a:latin typeface="Poppins ExtraLight" pitchFamily="2" charset="77"/>
                <a:cs typeface="Poppins ExtraLight" pitchFamily="2" charset="77"/>
              </a:rPr>
              <a:t>/** … **/</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Sintaxis</a:t>
            </a:r>
            <a:r>
              <a:rPr lang="es-ES_tradnl" sz="4000">
                <a:solidFill>
                  <a:srgbClr val="222222"/>
                </a:solidFill>
                <a:latin typeface="Poppins SemiBold" panose="00000700000000000000" pitchFamily="2" charset="0"/>
                <a:cs typeface="Poppins SemiBold" panose="00000700000000000000" pitchFamily="2" charset="0"/>
              </a:rPr>
              <a:t> básica</a:t>
            </a:r>
            <a:endParaRPr lang="es-ES_tradnl" sz="4000">
              <a:solidFill>
                <a:srgbClr val="2948FF"/>
              </a:solidFill>
              <a:latin typeface="Poppins SemiBold" panose="00000700000000000000" pitchFamily="2" charset="0"/>
              <a:cs typeface="Poppins SemiBold" panose="00000700000000000000" pitchFamily="2" charset="0"/>
            </a:endParaRPr>
          </a:p>
        </p:txBody>
      </p:sp>
      <p:grpSp>
        <p:nvGrpSpPr>
          <p:cNvPr id="19" name="Grupo 18"/>
          <p:cNvGrpSpPr/>
          <p:nvPr/>
        </p:nvGrpSpPr>
        <p:grpSpPr>
          <a:xfrm>
            <a:off x="1014020" y="3927066"/>
            <a:ext cx="5254049" cy="2373480"/>
            <a:chOff x="1088997" y="4252991"/>
            <a:chExt cx="5254049" cy="2373480"/>
          </a:xfrm>
        </p:grpSpPr>
        <p:sp>
          <p:nvSpPr>
            <p:cNvPr id="12" name="Rectángulo 11"/>
            <p:cNvSpPr/>
            <p:nvPr/>
          </p:nvSpPr>
          <p:spPr bwMode="auto">
            <a:xfrm>
              <a:off x="1306286" y="4252991"/>
              <a:ext cx="793104" cy="821093"/>
            </a:xfrm>
            <a:prstGeom prst="rect">
              <a:avLst/>
            </a:prstGeom>
            <a:solidFill>
              <a:schemeClr val="bg1">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ángulo 6">
              <a:extLst>
                <a:ext uri="{FF2B5EF4-FFF2-40B4-BE49-F238E27FC236}">
                  <a16:creationId xmlns:a16="http://schemas.microsoft.com/office/drawing/2014/main" id="{338BA8B5-ABF0-BF42-A573-EF35E9FC2661}"/>
                </a:ext>
              </a:extLst>
            </p:cNvPr>
            <p:cNvSpPr/>
            <p:nvPr/>
          </p:nvSpPr>
          <p:spPr>
            <a:xfrm>
              <a:off x="1424174" y="4357923"/>
              <a:ext cx="572577"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h1</a:t>
              </a:r>
            </a:p>
          </p:txBody>
        </p:sp>
        <p:sp>
          <p:nvSpPr>
            <p:cNvPr id="4" name="Rectángulo 3"/>
            <p:cNvSpPr/>
            <p:nvPr/>
          </p:nvSpPr>
          <p:spPr bwMode="auto">
            <a:xfrm>
              <a:off x="2239347" y="4257431"/>
              <a:ext cx="3993502" cy="821093"/>
            </a:xfrm>
            <a:prstGeom prst="rect">
              <a:avLst/>
            </a:prstGeom>
            <a:solidFill>
              <a:schemeClr val="bg1">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ángulo 7">
              <a:extLst>
                <a:ext uri="{FF2B5EF4-FFF2-40B4-BE49-F238E27FC236}">
                  <a16:creationId xmlns:a16="http://schemas.microsoft.com/office/drawing/2014/main" id="{338BA8B5-ABF0-BF42-A573-EF35E9FC2661}"/>
                </a:ext>
              </a:extLst>
            </p:cNvPr>
            <p:cNvSpPr/>
            <p:nvPr/>
          </p:nvSpPr>
          <p:spPr>
            <a:xfrm>
              <a:off x="3129375" y="4357921"/>
              <a:ext cx="920111"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color:</a:t>
              </a:r>
            </a:p>
          </p:txBody>
        </p:sp>
        <p:sp>
          <p:nvSpPr>
            <p:cNvPr id="9" name="Rectángulo 8">
              <a:extLst>
                <a:ext uri="{FF2B5EF4-FFF2-40B4-BE49-F238E27FC236}">
                  <a16:creationId xmlns:a16="http://schemas.microsoft.com/office/drawing/2014/main" id="{338BA8B5-ABF0-BF42-A573-EF35E9FC2661}"/>
                </a:ext>
              </a:extLst>
            </p:cNvPr>
            <p:cNvSpPr/>
            <p:nvPr/>
          </p:nvSpPr>
          <p:spPr>
            <a:xfrm>
              <a:off x="4431743" y="4357921"/>
              <a:ext cx="868046"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blue;</a:t>
              </a:r>
            </a:p>
          </p:txBody>
        </p:sp>
        <p:sp>
          <p:nvSpPr>
            <p:cNvPr id="10" name="Rectángulo 9">
              <a:extLst>
                <a:ext uri="{FF2B5EF4-FFF2-40B4-BE49-F238E27FC236}">
                  <a16:creationId xmlns:a16="http://schemas.microsoft.com/office/drawing/2014/main" id="{338BA8B5-ABF0-BF42-A573-EF35E9FC2661}"/>
                </a:ext>
              </a:extLst>
            </p:cNvPr>
            <p:cNvSpPr/>
            <p:nvPr/>
          </p:nvSpPr>
          <p:spPr>
            <a:xfrm>
              <a:off x="5682046" y="4357921"/>
              <a:ext cx="410846"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11" name="Rectángulo 10">
              <a:extLst>
                <a:ext uri="{FF2B5EF4-FFF2-40B4-BE49-F238E27FC236}">
                  <a16:creationId xmlns:a16="http://schemas.microsoft.com/office/drawing/2014/main" id="{338BA8B5-ABF0-BF42-A573-EF35E9FC2661}"/>
                </a:ext>
              </a:extLst>
            </p:cNvPr>
            <p:cNvSpPr/>
            <p:nvPr/>
          </p:nvSpPr>
          <p:spPr>
            <a:xfrm>
              <a:off x="2336273" y="4357921"/>
              <a:ext cx="410846"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5" name="Abrir llave 4"/>
            <p:cNvSpPr/>
            <p:nvPr/>
          </p:nvSpPr>
          <p:spPr>
            <a:xfrm rot="-5400000">
              <a:off x="1546658" y="5600004"/>
              <a:ext cx="251926" cy="766879"/>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4" name="Abrir llave 13"/>
            <p:cNvSpPr/>
            <p:nvPr/>
          </p:nvSpPr>
          <p:spPr>
            <a:xfrm rot="-5400000">
              <a:off x="4098588" y="3998239"/>
              <a:ext cx="251926" cy="3970407"/>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5" name="Abrir llave 14"/>
            <p:cNvSpPr/>
            <p:nvPr/>
          </p:nvSpPr>
          <p:spPr>
            <a:xfrm rot="-5400000">
              <a:off x="2415735" y="5082643"/>
              <a:ext cx="251926" cy="410847"/>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6" name="Abrir llave 15"/>
            <p:cNvSpPr/>
            <p:nvPr/>
          </p:nvSpPr>
          <p:spPr>
            <a:xfrm rot="-5400000">
              <a:off x="5761507" y="5087265"/>
              <a:ext cx="251926" cy="410847"/>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7" name="Abrir llave 16"/>
            <p:cNvSpPr/>
            <p:nvPr/>
          </p:nvSpPr>
          <p:spPr>
            <a:xfrm rot="-5400000">
              <a:off x="3463469" y="4844921"/>
              <a:ext cx="251926" cy="920112"/>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8" name="Abrir llave 17"/>
            <p:cNvSpPr/>
            <p:nvPr/>
          </p:nvSpPr>
          <p:spPr>
            <a:xfrm rot="-5400000">
              <a:off x="4751393" y="4872482"/>
              <a:ext cx="251926" cy="844871"/>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3" name="CuadroTexto 12"/>
            <p:cNvSpPr txBox="1"/>
            <p:nvPr/>
          </p:nvSpPr>
          <p:spPr>
            <a:xfrm>
              <a:off x="2176250" y="5395173"/>
              <a:ext cx="793102" cy="461665"/>
            </a:xfrm>
            <a:prstGeom prst="rect">
              <a:avLst/>
            </a:prstGeom>
            <a:noFill/>
          </p:spPr>
          <p:txBody>
            <a:bodyPr wrap="square" lIns="182880" tIns="146304" rIns="182880" bIns="146304" rtlCol="0">
              <a:spAutoFit/>
            </a:bodyPr>
            <a:lstStyle/>
            <a:p>
              <a:pPr>
                <a:lnSpc>
                  <a:spcPct val="90000"/>
                </a:lnSpc>
                <a:spcAft>
                  <a:spcPts val="600"/>
                </a:spcAft>
              </a:pPr>
              <a:r>
                <a:rPr lang="es-ES" sz="1200">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Inicio</a:t>
              </a:r>
            </a:p>
          </p:txBody>
        </p:sp>
        <p:sp>
          <p:nvSpPr>
            <p:cNvPr id="20" name="CuadroTexto 19"/>
            <p:cNvSpPr txBox="1"/>
            <p:nvPr/>
          </p:nvSpPr>
          <p:spPr>
            <a:xfrm>
              <a:off x="3033299" y="5403564"/>
              <a:ext cx="1191252" cy="461665"/>
            </a:xfrm>
            <a:prstGeom prst="rect">
              <a:avLst/>
            </a:prstGeom>
            <a:noFill/>
          </p:spPr>
          <p:txBody>
            <a:bodyPr wrap="square" lIns="182880" tIns="146304" rIns="182880" bIns="146304" rtlCol="0">
              <a:spAutoFit/>
            </a:bodyPr>
            <a:lstStyle/>
            <a:p>
              <a:pPr>
                <a:lnSpc>
                  <a:spcPct val="90000"/>
                </a:lnSpc>
                <a:spcAft>
                  <a:spcPts val="600"/>
                </a:spcAft>
              </a:pPr>
              <a:r>
                <a:rPr lang="es-ES" sz="1200">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Propiedad</a:t>
              </a:r>
            </a:p>
          </p:txBody>
        </p:sp>
        <p:sp>
          <p:nvSpPr>
            <p:cNvPr id="21" name="CuadroTexto 20"/>
            <p:cNvSpPr txBox="1"/>
            <p:nvPr/>
          </p:nvSpPr>
          <p:spPr>
            <a:xfrm>
              <a:off x="4496541" y="5406059"/>
              <a:ext cx="793102" cy="461665"/>
            </a:xfrm>
            <a:prstGeom prst="rect">
              <a:avLst/>
            </a:prstGeom>
            <a:noFill/>
          </p:spPr>
          <p:txBody>
            <a:bodyPr wrap="square" lIns="182880" tIns="146304" rIns="182880" bIns="146304" rtlCol="0">
              <a:spAutoFit/>
            </a:bodyPr>
            <a:lstStyle/>
            <a:p>
              <a:pPr>
                <a:lnSpc>
                  <a:spcPct val="90000"/>
                </a:lnSpc>
                <a:spcAft>
                  <a:spcPts val="600"/>
                </a:spcAft>
              </a:pPr>
              <a:r>
                <a:rPr lang="es-ES" sz="1200">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Valor</a:t>
              </a:r>
            </a:p>
          </p:txBody>
        </p:sp>
        <p:sp>
          <p:nvSpPr>
            <p:cNvPr id="22" name="CuadroTexto 21"/>
            <p:cNvSpPr txBox="1"/>
            <p:nvPr/>
          </p:nvSpPr>
          <p:spPr>
            <a:xfrm>
              <a:off x="5549944" y="5402650"/>
              <a:ext cx="793102" cy="461665"/>
            </a:xfrm>
            <a:prstGeom prst="rect">
              <a:avLst/>
            </a:prstGeom>
            <a:noFill/>
          </p:spPr>
          <p:txBody>
            <a:bodyPr wrap="square" lIns="182880" tIns="146304" rIns="182880" bIns="146304" rtlCol="0">
              <a:spAutoFit/>
            </a:bodyPr>
            <a:lstStyle/>
            <a:p>
              <a:pPr>
                <a:lnSpc>
                  <a:spcPct val="90000"/>
                </a:lnSpc>
                <a:spcAft>
                  <a:spcPts val="600"/>
                </a:spcAft>
              </a:pPr>
              <a:r>
                <a:rPr lang="es-ES" sz="1200">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Final</a:t>
              </a:r>
            </a:p>
          </p:txBody>
        </p:sp>
        <p:sp>
          <p:nvSpPr>
            <p:cNvPr id="23" name="CuadroTexto 22"/>
            <p:cNvSpPr txBox="1"/>
            <p:nvPr/>
          </p:nvSpPr>
          <p:spPr>
            <a:xfrm>
              <a:off x="1088997" y="6091300"/>
              <a:ext cx="1227682" cy="517065"/>
            </a:xfrm>
            <a:prstGeom prst="rect">
              <a:avLst/>
            </a:prstGeom>
            <a:noFill/>
          </p:spPr>
          <p:txBody>
            <a:bodyPr wrap="square" lIns="182880" tIns="146304" rIns="182880" bIns="146304" rtlCol="0">
              <a:spAutoFit/>
            </a:bodyPr>
            <a:lstStyle/>
            <a:p>
              <a:pPr>
                <a:lnSpc>
                  <a:spcPct val="90000"/>
                </a:lnSpc>
                <a:spcAft>
                  <a:spcPts val="600"/>
                </a:spcAft>
              </a:pPr>
              <a:r>
                <a:rPr lang="es-ES" sz="1600" b="1">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Selector</a:t>
              </a:r>
            </a:p>
          </p:txBody>
        </p:sp>
        <p:sp>
          <p:nvSpPr>
            <p:cNvPr id="24" name="CuadroTexto 23"/>
            <p:cNvSpPr txBox="1"/>
            <p:nvPr/>
          </p:nvSpPr>
          <p:spPr>
            <a:xfrm>
              <a:off x="3453161" y="6109406"/>
              <a:ext cx="1620112" cy="517065"/>
            </a:xfrm>
            <a:prstGeom prst="rect">
              <a:avLst/>
            </a:prstGeom>
            <a:noFill/>
          </p:spPr>
          <p:txBody>
            <a:bodyPr wrap="square" lIns="182880" tIns="146304" rIns="182880" bIns="146304" rtlCol="0">
              <a:spAutoFit/>
            </a:bodyPr>
            <a:lstStyle/>
            <a:p>
              <a:pPr>
                <a:lnSpc>
                  <a:spcPct val="90000"/>
                </a:lnSpc>
                <a:spcAft>
                  <a:spcPts val="600"/>
                </a:spcAft>
              </a:pPr>
              <a:r>
                <a:rPr lang="es-ES" sz="1600" b="1">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Declaración</a:t>
              </a:r>
            </a:p>
          </p:txBody>
        </p:sp>
      </p:grpSp>
      <p:sp>
        <p:nvSpPr>
          <p:cNvPr id="25" name="TextBox 24">
            <a:extLst>
              <a:ext uri="{FF2B5EF4-FFF2-40B4-BE49-F238E27FC236}">
                <a16:creationId xmlns:a16="http://schemas.microsoft.com/office/drawing/2014/main" id="{FB49A0A7-5590-4069-8AEC-CF171074EAF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560353032"/>
      </p:ext>
    </p:extLst>
  </p:cSld>
  <p:clrMapOvr>
    <a:masterClrMapping/>
  </p:clrMapOvr>
  <p:transition spd="slow">
    <p:push dir="u"/>
  </p:transition>
</p:sld>
</file>

<file path=ppt/theme/theme1.xml><?xml version="1.0" encoding="utf-8"?>
<a:theme xmlns:a="http://schemas.openxmlformats.org/drawingml/2006/main" name="WHITE TEMPLATE">
  <a:themeElements>
    <a:clrScheme name="TT - Blue with white">
      <a:dk1>
        <a:srgbClr val="353535"/>
      </a:dk1>
      <a:lt1>
        <a:srgbClr val="FFFFFF"/>
      </a:lt1>
      <a:dk2>
        <a:srgbClr val="002050"/>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2.xml><?xml version="1.0" encoding="utf-8"?>
<a:theme xmlns:a="http://schemas.openxmlformats.org/drawingml/2006/main" name="1_WHITE TEMPLATE">
  <a:themeElements>
    <a:clrScheme name="BT - Blue on white - 2">
      <a:dk1>
        <a:srgbClr val="505050"/>
      </a:dk1>
      <a:lt1>
        <a:srgbClr val="FFFFFF"/>
      </a:lt1>
      <a:dk2>
        <a:srgbClr val="0078D7"/>
      </a:dk2>
      <a:lt2>
        <a:srgbClr val="00BCF2"/>
      </a:lt2>
      <a:accent1>
        <a:srgbClr val="0078D7"/>
      </a:accent1>
      <a:accent2>
        <a:srgbClr val="002050"/>
      </a:accent2>
      <a:accent3>
        <a:srgbClr val="B4009E"/>
      </a:accent3>
      <a:accent4>
        <a:srgbClr val="5C2D91"/>
      </a:accent4>
      <a:accent5>
        <a:srgbClr val="008272"/>
      </a:accent5>
      <a:accent6>
        <a:srgbClr val="D83B01"/>
      </a:accent6>
      <a:hlink>
        <a:srgbClr val="0078D7"/>
      </a:hlink>
      <a:folHlink>
        <a:srgbClr val="0078D7"/>
      </a:folHlink>
    </a:clrScheme>
    <a:fontScheme name="Personalizado 2">
      <a:majorFont>
        <a:latin typeface="Poppins SemiBold"/>
        <a:ea typeface=""/>
        <a:cs typeface=""/>
      </a:majorFont>
      <a:minorFont>
        <a:latin typeface="Poppins"/>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BLUE_2015_1.potx" id="{CA9BE438-1B0F-41E9-BD34-9780A77D52B5}" vid="{6EB7C265-9C81-4626-BD14-B5A4426B07B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9C0ABC3B574FA64784389317DF0333A8" ma:contentTypeVersion="8" ma:contentTypeDescription="Crear nuevo documento." ma:contentTypeScope="" ma:versionID="c8f70096dbc2aa9fc22f172f99378dc8">
  <xsd:schema xmlns:xsd="http://www.w3.org/2001/XMLSchema" xmlns:xs="http://www.w3.org/2001/XMLSchema" xmlns:p="http://schemas.microsoft.com/office/2006/metadata/properties" xmlns:ns2="04b20670-a275-4ecf-a8e1-df380bcb0680" xmlns:ns3="9ae3a042-7473-4442-9907-9d731171225d" targetNamespace="http://schemas.microsoft.com/office/2006/metadata/properties" ma:root="true" ma:fieldsID="f33e3da043a720c7a460bb7d5d2634f4" ns2:_="" ns3:_="">
    <xsd:import namespace="04b20670-a275-4ecf-a8e1-df380bcb0680"/>
    <xsd:import namespace="9ae3a042-7473-4442-9907-9d731171225d"/>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2:MediaServiceAutoTags" minOccurs="0"/>
                <xsd:element ref="ns2:MediaServiceLocation" minOccurs="0"/>
                <xsd:element ref="ns2:MediaServiceOCR"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4b20670-a275-4ecf-a8e1-df380bcb0680"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2" nillable="true" ma:displayName="MediaServiceAutoTags" ma:description="" ma:internalName="MediaServiceAutoTags" ma:readOnly="true">
      <xsd:simpleType>
        <xsd:restriction base="dms:Text"/>
      </xsd:simpleType>
    </xsd:element>
    <xsd:element name="MediaServiceLocation" ma:index="13" nillable="true" ma:displayName="MediaServiceLocation" ma:internalName="MediaServiceLocation"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ae3a042-7473-4442-9907-9d731171225d" elementFormDefault="qualified">
    <xsd:import namespace="http://schemas.microsoft.com/office/2006/documentManagement/types"/>
    <xsd:import namespace="http://schemas.microsoft.com/office/infopath/2007/PartnerControls"/>
    <xsd:element name="SharedWithUsers" ma:index="11" nillable="true" ma:displayName="Compartid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00C3E85-4D29-4B29-BB03-7D8BEC536863}">
  <ds:schemaRefs>
    <ds:schemaRef ds:uri="04b20670-a275-4ecf-a8e1-df380bcb0680"/>
    <ds:schemaRef ds:uri="9ae3a042-7473-4442-9907-9d731171225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60202FC-2B0C-468B-96CD-374912E2889F}">
  <ds:schemaRefs>
    <ds:schemaRef ds:uri="04b20670-a275-4ecf-a8e1-df380bcb0680"/>
    <ds:schemaRef ds:uri="9ae3a042-7473-4442-9907-9d731171225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968C5A33-999E-4950-90BD-6155728BE84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50</Slides>
  <Notes>49</Notes>
  <HiddenSlides>1</HiddenSlides>
  <ScaleCrop>false</ScaleCrop>
  <HeadingPairs>
    <vt:vector size="4" baseType="variant">
      <vt:variant>
        <vt:lpstr>Theme</vt:lpstr>
      </vt:variant>
      <vt:variant>
        <vt:i4>2</vt:i4>
      </vt:variant>
      <vt:variant>
        <vt:lpstr>Slide Titles</vt:lpstr>
      </vt:variant>
      <vt:variant>
        <vt:i4>50</vt:i4>
      </vt:variant>
    </vt:vector>
  </HeadingPairs>
  <TitlesOfParts>
    <vt:vector size="52" baseType="lpstr">
      <vt:lpstr>WHITE TEMPLATE</vt:lpstr>
      <vt:lpstr>1_WHITE TEMPLATE</vt:lpstr>
      <vt:lpstr>Taller /</vt:lpstr>
      <vt:lpstr>PowerPoint Presentation</vt:lpstr>
      <vt:lpstr>PowerPoint Presentation</vt:lpstr>
      <vt:lpstr>¿Qué es CSS?</vt:lpstr>
      <vt:lpstr>PowerPoint Presentation</vt:lpstr>
      <vt:lpstr>PowerPoint Presentation</vt:lpstr>
      <vt:lpstr>PowerPoint Presentation</vt:lpstr>
      <vt:lpstr>PowerPoint Presentation</vt:lpstr>
      <vt:lpstr>PowerPoint Presentation</vt:lpstr>
      <vt:lpstr>Selectores y propiedades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Modelo de cajas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Flex-box</vt:lpstr>
      <vt:lpstr>PowerPoint Presentation</vt:lpstr>
      <vt:lpstr>PowerPoint Presentation</vt:lpstr>
      <vt:lpstr>PowerPoint Presentation</vt:lpstr>
      <vt:lpstr>PowerPoint Presentation</vt:lpstr>
      <vt:lpstr>PowerPoint Presentation</vt:lpstr>
      <vt:lpstr>¡Gracias por participar!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Webinar /</dc:title>
  <dc:creator>Alberto Picazo</dc:creator>
  <cp:revision>1</cp:revision>
  <dcterms:created xsi:type="dcterms:W3CDTF">2019-01-23T08:42:30Z</dcterms:created>
  <dcterms:modified xsi:type="dcterms:W3CDTF">2020-01-31T10:09:00Z</dcterms:modified>
</cp:coreProperties>
</file>

<file path=docProps/thumbnail.jpeg>
</file>